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9" r:id="rId4"/>
    <p:sldMasterId id="2147483724" r:id="rId5"/>
    <p:sldMasterId id="2147483691" r:id="rId6"/>
    <p:sldMasterId id="2147483757" r:id="rId7"/>
    <p:sldMasterId id="2147483825" r:id="rId8"/>
    <p:sldMasterId id="2147483648" r:id="rId9"/>
  </p:sldMasterIdLst>
  <p:sldIdLst>
    <p:sldId id="256" r:id="rId10"/>
    <p:sldId id="295" r:id="rId11"/>
    <p:sldId id="296" r:id="rId12"/>
    <p:sldId id="297" r:id="rId13"/>
    <p:sldId id="294" r:id="rId14"/>
    <p:sldId id="258" r:id="rId15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20B4C8-EAC7-4D4F-9F70-3B88DE98C6B6}" v="4" dt="2023-04-17T09:40:40.0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akso Marjukka" userId="S::marjukka.laakso@vakehyva.fi::c9ebd972-483e-460e-b4cb-48d165e8a972" providerId="AD" clId="Web-{0D20B4C8-EAC7-4D4F-9F70-3B88DE98C6B6}"/>
    <pc:docChg chg="modSld">
      <pc:chgData name="Laakso Marjukka" userId="S::marjukka.laakso@vakehyva.fi::c9ebd972-483e-460e-b4cb-48d165e8a972" providerId="AD" clId="Web-{0D20B4C8-EAC7-4D4F-9F70-3B88DE98C6B6}" dt="2023-04-17T09:40:35.621" v="1" actId="20577"/>
      <pc:docMkLst>
        <pc:docMk/>
      </pc:docMkLst>
      <pc:sldChg chg="modSp">
        <pc:chgData name="Laakso Marjukka" userId="S::marjukka.laakso@vakehyva.fi::c9ebd972-483e-460e-b4cb-48d165e8a972" providerId="AD" clId="Web-{0D20B4C8-EAC7-4D4F-9F70-3B88DE98C6B6}" dt="2023-04-17T09:40:35.621" v="1" actId="20577"/>
        <pc:sldMkLst>
          <pc:docMk/>
          <pc:sldMk cId="1990593483" sldId="297"/>
        </pc:sldMkLst>
        <pc:spChg chg="mod">
          <ac:chgData name="Laakso Marjukka" userId="S::marjukka.laakso@vakehyva.fi::c9ebd972-483e-460e-b4cb-48d165e8a972" providerId="AD" clId="Web-{0D20B4C8-EAC7-4D4F-9F70-3B88DE98C6B6}" dt="2023-04-17T09:40:35.621" v="1" actId="20577"/>
          <ac:spMkLst>
            <pc:docMk/>
            <pc:sldMk cId="1990593483" sldId="297"/>
            <ac:spMk id="2" creationId="{DBD99426-FF62-F44A-04C7-1E8FD0319572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err="1">
                <a:latin typeface="Poppins ExtraBold" panose="00000900000000000000" pitchFamily="2" charset="0"/>
                <a:cs typeface="Poppins ExtraBold" panose="00000900000000000000" pitchFamily="2" charset="0"/>
              </a:rPr>
              <a:t>Otsikko</a:t>
            </a:r>
            <a:endParaRPr lang="en-US">
              <a:latin typeface="Poppins ExtraBold" panose="00000900000000000000" pitchFamily="2" charset="0"/>
              <a:cs typeface="Poppins ExtraBold" panose="000009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Otsikko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CB7-4791-A73E-4A68E1AE518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CB7-4791-A73E-4A68E1AE518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CB7-4791-A73E-4A68E1AE518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CB7-4791-A73E-4A68E1AE518C}"/>
              </c:ext>
            </c:extLst>
          </c:dPt>
          <c:cat>
            <c:strRef>
              <c:f>Sheet1!$A$2:$A$5</c:f>
              <c:strCache>
                <c:ptCount val="4"/>
                <c:pt idx="0">
                  <c:v>1. Arvo</c:v>
                </c:pt>
                <c:pt idx="1">
                  <c:v>2. Arvo</c:v>
                </c:pt>
                <c:pt idx="2">
                  <c:v>3. Arvo</c:v>
                </c:pt>
                <c:pt idx="3">
                  <c:v>4. Arvo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0C-420B-8DDE-C48B689B0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Poppins ExtraBold" panose="00000900000000000000" pitchFamily="2" charset="0"/>
              <a:ea typeface="+mn-ea"/>
              <a:cs typeface="Poppins ExtraBold" panose="00000900000000000000" pitchFamily="2" charset="0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Otsikko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F11-4B94-9622-BFE5B72FC45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F11-4B94-9622-BFE5B72FC45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F11-4B94-9622-BFE5B72FC45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F11-4B94-9622-BFE5B72FC45B}"/>
              </c:ext>
            </c:extLst>
          </c:dPt>
          <c:cat>
            <c:strRef>
              <c:f>Sheet1!$A$2:$A$5</c:f>
              <c:strCache>
                <c:ptCount val="4"/>
                <c:pt idx="0">
                  <c:v>1. Arvo</c:v>
                </c:pt>
                <c:pt idx="1">
                  <c:v>2. Arvo</c:v>
                </c:pt>
                <c:pt idx="2">
                  <c:v>3. Arvo</c:v>
                </c:pt>
                <c:pt idx="3">
                  <c:v>4. Arvo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0C-420B-8DDE-C48B689B0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73923376"/>
        <c:axId val="473925344"/>
      </c:barChart>
      <c:catAx>
        <c:axId val="473923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473925344"/>
        <c:crosses val="autoZero"/>
        <c:auto val="1"/>
        <c:lblAlgn val="ctr"/>
        <c:lblOffset val="100"/>
        <c:noMultiLvlLbl val="0"/>
      </c:catAx>
      <c:valAx>
        <c:axId val="473925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73923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F76FB7-BCA7-42E8-AC19-C126A289174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1AE88A4-EE69-4F85-B426-5D2AD7C41F77}">
      <dgm:prSet/>
      <dgm:spPr/>
      <dgm:t>
        <a:bodyPr/>
        <a:lstStyle/>
        <a:p>
          <a:r>
            <a:rPr lang="en-US" b="0" i="0"/>
            <a:t>22.3.2023 viranhaltijapäätös ryhmän perustamisesta</a:t>
          </a:r>
          <a:endParaRPr lang="en-US"/>
        </a:p>
      </dgm:t>
    </dgm:pt>
    <dgm:pt modelId="{82CCB75C-E13B-42A9-AEBC-718564B50BE1}" type="parTrans" cxnId="{A705AD7D-D002-42F9-A753-B4F9F7E2920F}">
      <dgm:prSet/>
      <dgm:spPr/>
      <dgm:t>
        <a:bodyPr/>
        <a:lstStyle/>
        <a:p>
          <a:endParaRPr lang="en-US"/>
        </a:p>
      </dgm:t>
    </dgm:pt>
    <dgm:pt modelId="{8F8D5C85-0F8F-4980-B8C3-8BAE1A36747A}" type="sibTrans" cxnId="{A705AD7D-D002-42F9-A753-B4F9F7E2920F}">
      <dgm:prSet/>
      <dgm:spPr/>
      <dgm:t>
        <a:bodyPr/>
        <a:lstStyle/>
        <a:p>
          <a:endParaRPr lang="en-US"/>
        </a:p>
      </dgm:t>
    </dgm:pt>
    <dgm:pt modelId="{F94C82FD-CAED-4DD7-BEBC-73B11C69D479}">
      <dgm:prSet/>
      <dgm:spPr/>
      <dgm:t>
        <a:bodyPr/>
        <a:lstStyle/>
        <a:p>
          <a:r>
            <a:rPr lang="en-US" b="0" i="0"/>
            <a:t>Pyydetty kunnista ja oppilaitoksista nimeämiset ryhmään ja myös huoltajajäsenet</a:t>
          </a:r>
          <a:endParaRPr lang="en-US"/>
        </a:p>
      </dgm:t>
    </dgm:pt>
    <dgm:pt modelId="{7443EBBC-0242-4DE8-9AD0-F8C592F1C3DE}" type="parTrans" cxnId="{53CC6C77-7D8B-4380-A24D-85C155905A24}">
      <dgm:prSet/>
      <dgm:spPr/>
      <dgm:t>
        <a:bodyPr/>
        <a:lstStyle/>
        <a:p>
          <a:endParaRPr lang="en-US"/>
        </a:p>
      </dgm:t>
    </dgm:pt>
    <dgm:pt modelId="{F0678492-1ACE-4F57-B8A8-7526F1C62646}" type="sibTrans" cxnId="{53CC6C77-7D8B-4380-A24D-85C155905A24}">
      <dgm:prSet/>
      <dgm:spPr/>
      <dgm:t>
        <a:bodyPr/>
        <a:lstStyle/>
        <a:p>
          <a:endParaRPr lang="en-US"/>
        </a:p>
      </dgm:t>
    </dgm:pt>
    <dgm:pt modelId="{E211E529-6807-4157-AD3C-270EE12ACBED}">
      <dgm:prSet/>
      <dgm:spPr/>
      <dgm:t>
        <a:bodyPr/>
        <a:lstStyle/>
        <a:p>
          <a:r>
            <a:rPr lang="en-US" b="0" i="0"/>
            <a:t>Nuorisovaltuusto nimeää oman jäsenensä 26.4 kokouksessa</a:t>
          </a:r>
          <a:endParaRPr lang="en-US"/>
        </a:p>
      </dgm:t>
    </dgm:pt>
    <dgm:pt modelId="{90AFC2C0-BEBB-4CB1-8490-B7B423916104}" type="parTrans" cxnId="{719AD9D0-D821-4DB8-AF88-493A6F384039}">
      <dgm:prSet/>
      <dgm:spPr/>
      <dgm:t>
        <a:bodyPr/>
        <a:lstStyle/>
        <a:p>
          <a:endParaRPr lang="en-US"/>
        </a:p>
      </dgm:t>
    </dgm:pt>
    <dgm:pt modelId="{E833D8B8-1F9D-4EB4-88D9-E6985F4EB7AE}" type="sibTrans" cxnId="{719AD9D0-D821-4DB8-AF88-493A6F384039}">
      <dgm:prSet/>
      <dgm:spPr/>
      <dgm:t>
        <a:bodyPr/>
        <a:lstStyle/>
        <a:p>
          <a:endParaRPr lang="en-US"/>
        </a:p>
      </dgm:t>
    </dgm:pt>
    <dgm:pt modelId="{72047959-E054-4369-B9F1-D021573BFE4A}">
      <dgm:prSet/>
      <dgm:spPr/>
      <dgm:t>
        <a:bodyPr/>
        <a:lstStyle/>
        <a:p>
          <a:r>
            <a:rPr lang="en-US" b="0" i="0"/>
            <a:t>Ensimmäinen kokous mahd. 8.5-&gt;laaditaan suunnitelma</a:t>
          </a:r>
          <a:endParaRPr lang="en-US"/>
        </a:p>
      </dgm:t>
    </dgm:pt>
    <dgm:pt modelId="{E0827CB8-4F4B-4481-94C1-8FE9D0D205CD}" type="parTrans" cxnId="{A4F4E590-674B-487A-878E-225BC1174E55}">
      <dgm:prSet/>
      <dgm:spPr/>
      <dgm:t>
        <a:bodyPr/>
        <a:lstStyle/>
        <a:p>
          <a:endParaRPr lang="en-US"/>
        </a:p>
      </dgm:t>
    </dgm:pt>
    <dgm:pt modelId="{457C94A6-1F8C-4D75-BEEA-22228A24C1D5}" type="sibTrans" cxnId="{A4F4E590-674B-487A-878E-225BC1174E55}">
      <dgm:prSet/>
      <dgm:spPr/>
      <dgm:t>
        <a:bodyPr/>
        <a:lstStyle/>
        <a:p>
          <a:endParaRPr lang="en-US"/>
        </a:p>
      </dgm:t>
    </dgm:pt>
    <dgm:pt modelId="{7233C61C-3666-471C-96E5-414D5CE6B1EC}">
      <dgm:prSet/>
      <dgm:spPr/>
      <dgm:t>
        <a:bodyPr/>
        <a:lstStyle/>
        <a:p>
          <a:r>
            <a:rPr lang="en-US" b="0" i="0"/>
            <a:t>Ensimmäinen työ on laatia alueellinen opiskeluhuollonsuunnitelma</a:t>
          </a:r>
          <a:endParaRPr lang="en-US"/>
        </a:p>
      </dgm:t>
    </dgm:pt>
    <dgm:pt modelId="{F1B8B084-06DC-40A1-B6F3-273CB1CAD705}" type="parTrans" cxnId="{770A4E7B-FAA1-4D02-ABFC-2BDAB31BC799}">
      <dgm:prSet/>
      <dgm:spPr/>
      <dgm:t>
        <a:bodyPr/>
        <a:lstStyle/>
        <a:p>
          <a:endParaRPr lang="en-US"/>
        </a:p>
      </dgm:t>
    </dgm:pt>
    <dgm:pt modelId="{DCB67CD1-6153-45AA-AA65-25C642776527}" type="sibTrans" cxnId="{770A4E7B-FAA1-4D02-ABFC-2BDAB31BC799}">
      <dgm:prSet/>
      <dgm:spPr/>
      <dgm:t>
        <a:bodyPr/>
        <a:lstStyle/>
        <a:p>
          <a:endParaRPr lang="en-US"/>
        </a:p>
      </dgm:t>
    </dgm:pt>
    <dgm:pt modelId="{819B0E52-37EA-41C8-8D81-4F1F75076988}" type="pres">
      <dgm:prSet presAssocID="{68F76FB7-BCA7-42E8-AC19-C126A2891748}" presName="linear" presStyleCnt="0">
        <dgm:presLayoutVars>
          <dgm:animLvl val="lvl"/>
          <dgm:resizeHandles val="exact"/>
        </dgm:presLayoutVars>
      </dgm:prSet>
      <dgm:spPr/>
    </dgm:pt>
    <dgm:pt modelId="{C0FC3E29-1616-4D69-BED4-783973161B3A}" type="pres">
      <dgm:prSet presAssocID="{D1AE88A4-EE69-4F85-B426-5D2AD7C41F7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2CB5BD6-2990-474C-9061-FC9791E8BBA8}" type="pres">
      <dgm:prSet presAssocID="{8F8D5C85-0F8F-4980-B8C3-8BAE1A36747A}" presName="spacer" presStyleCnt="0"/>
      <dgm:spPr/>
    </dgm:pt>
    <dgm:pt modelId="{88F74A8D-446F-4A92-A3FC-4388513586C7}" type="pres">
      <dgm:prSet presAssocID="{F94C82FD-CAED-4DD7-BEBC-73B11C69D47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7AC221C-5AD6-43B9-A743-0B3C1759A0FA}" type="pres">
      <dgm:prSet presAssocID="{F0678492-1ACE-4F57-B8A8-7526F1C62646}" presName="spacer" presStyleCnt="0"/>
      <dgm:spPr/>
    </dgm:pt>
    <dgm:pt modelId="{88A6EC3E-4F09-47C7-84C5-7B734C850349}" type="pres">
      <dgm:prSet presAssocID="{E211E529-6807-4157-AD3C-270EE12ACBE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43C5B71-9E93-44B7-A2E1-D5B14DB8DD42}" type="pres">
      <dgm:prSet presAssocID="{E833D8B8-1F9D-4EB4-88D9-E6985F4EB7AE}" presName="spacer" presStyleCnt="0"/>
      <dgm:spPr/>
    </dgm:pt>
    <dgm:pt modelId="{02B74222-42BD-43A7-9CE5-6F7E1D1A8C44}" type="pres">
      <dgm:prSet presAssocID="{72047959-E054-4369-B9F1-D021573BFE4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134785B-5CF2-496A-8D56-9BB6982055AA}" type="pres">
      <dgm:prSet presAssocID="{457C94A6-1F8C-4D75-BEEA-22228A24C1D5}" presName="spacer" presStyleCnt="0"/>
      <dgm:spPr/>
    </dgm:pt>
    <dgm:pt modelId="{BE2B4E5E-7437-431E-89D0-9FB45633ADD8}" type="pres">
      <dgm:prSet presAssocID="{7233C61C-3666-471C-96E5-414D5CE6B1E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5814B1E-96EB-47EA-8251-7C952A79763E}" type="presOf" srcId="{7233C61C-3666-471C-96E5-414D5CE6B1EC}" destId="{BE2B4E5E-7437-431E-89D0-9FB45633ADD8}" srcOrd="0" destOrd="0" presId="urn:microsoft.com/office/officeart/2005/8/layout/vList2"/>
    <dgm:cxn modelId="{8895886A-8729-4E70-80DE-653A7164578B}" type="presOf" srcId="{F94C82FD-CAED-4DD7-BEBC-73B11C69D479}" destId="{88F74A8D-446F-4A92-A3FC-4388513586C7}" srcOrd="0" destOrd="0" presId="urn:microsoft.com/office/officeart/2005/8/layout/vList2"/>
    <dgm:cxn modelId="{7FA7FB4F-280E-4A41-8419-77988AF8D2F9}" type="presOf" srcId="{72047959-E054-4369-B9F1-D021573BFE4A}" destId="{02B74222-42BD-43A7-9CE5-6F7E1D1A8C44}" srcOrd="0" destOrd="0" presId="urn:microsoft.com/office/officeart/2005/8/layout/vList2"/>
    <dgm:cxn modelId="{53CC6C77-7D8B-4380-A24D-85C155905A24}" srcId="{68F76FB7-BCA7-42E8-AC19-C126A2891748}" destId="{F94C82FD-CAED-4DD7-BEBC-73B11C69D479}" srcOrd="1" destOrd="0" parTransId="{7443EBBC-0242-4DE8-9AD0-F8C592F1C3DE}" sibTransId="{F0678492-1ACE-4F57-B8A8-7526F1C62646}"/>
    <dgm:cxn modelId="{770A4E7B-FAA1-4D02-ABFC-2BDAB31BC799}" srcId="{68F76FB7-BCA7-42E8-AC19-C126A2891748}" destId="{7233C61C-3666-471C-96E5-414D5CE6B1EC}" srcOrd="4" destOrd="0" parTransId="{F1B8B084-06DC-40A1-B6F3-273CB1CAD705}" sibTransId="{DCB67CD1-6153-45AA-AA65-25C642776527}"/>
    <dgm:cxn modelId="{A705AD7D-D002-42F9-A753-B4F9F7E2920F}" srcId="{68F76FB7-BCA7-42E8-AC19-C126A2891748}" destId="{D1AE88A4-EE69-4F85-B426-5D2AD7C41F77}" srcOrd="0" destOrd="0" parTransId="{82CCB75C-E13B-42A9-AEBC-718564B50BE1}" sibTransId="{8F8D5C85-0F8F-4980-B8C3-8BAE1A36747A}"/>
    <dgm:cxn modelId="{6C59DB87-A2BB-4255-85BE-54B501D7B5EF}" type="presOf" srcId="{68F76FB7-BCA7-42E8-AC19-C126A2891748}" destId="{819B0E52-37EA-41C8-8D81-4F1F75076988}" srcOrd="0" destOrd="0" presId="urn:microsoft.com/office/officeart/2005/8/layout/vList2"/>
    <dgm:cxn modelId="{27BF2A89-CC92-430B-8583-3848617D03EC}" type="presOf" srcId="{D1AE88A4-EE69-4F85-B426-5D2AD7C41F77}" destId="{C0FC3E29-1616-4D69-BED4-783973161B3A}" srcOrd="0" destOrd="0" presId="urn:microsoft.com/office/officeart/2005/8/layout/vList2"/>
    <dgm:cxn modelId="{A4F4E590-674B-487A-878E-225BC1174E55}" srcId="{68F76FB7-BCA7-42E8-AC19-C126A2891748}" destId="{72047959-E054-4369-B9F1-D021573BFE4A}" srcOrd="3" destOrd="0" parTransId="{E0827CB8-4F4B-4481-94C1-8FE9D0D205CD}" sibTransId="{457C94A6-1F8C-4D75-BEEA-22228A24C1D5}"/>
    <dgm:cxn modelId="{BFD0C7AE-0095-433D-AFB5-B1F72AAA4888}" type="presOf" srcId="{E211E529-6807-4157-AD3C-270EE12ACBED}" destId="{88A6EC3E-4F09-47C7-84C5-7B734C850349}" srcOrd="0" destOrd="0" presId="urn:microsoft.com/office/officeart/2005/8/layout/vList2"/>
    <dgm:cxn modelId="{719AD9D0-D821-4DB8-AF88-493A6F384039}" srcId="{68F76FB7-BCA7-42E8-AC19-C126A2891748}" destId="{E211E529-6807-4157-AD3C-270EE12ACBED}" srcOrd="2" destOrd="0" parTransId="{90AFC2C0-BEBB-4CB1-8490-B7B423916104}" sibTransId="{E833D8B8-1F9D-4EB4-88D9-E6985F4EB7AE}"/>
    <dgm:cxn modelId="{AA77DC58-F213-4A67-986A-773A24A18312}" type="presParOf" srcId="{819B0E52-37EA-41C8-8D81-4F1F75076988}" destId="{C0FC3E29-1616-4D69-BED4-783973161B3A}" srcOrd="0" destOrd="0" presId="urn:microsoft.com/office/officeart/2005/8/layout/vList2"/>
    <dgm:cxn modelId="{9406ADFA-2ED5-411E-A31E-2113FD7F86F3}" type="presParOf" srcId="{819B0E52-37EA-41C8-8D81-4F1F75076988}" destId="{92CB5BD6-2990-474C-9061-FC9791E8BBA8}" srcOrd="1" destOrd="0" presId="urn:microsoft.com/office/officeart/2005/8/layout/vList2"/>
    <dgm:cxn modelId="{3D1486F2-B707-4FCF-9B02-1C3C9C3E84C3}" type="presParOf" srcId="{819B0E52-37EA-41C8-8D81-4F1F75076988}" destId="{88F74A8D-446F-4A92-A3FC-4388513586C7}" srcOrd="2" destOrd="0" presId="urn:microsoft.com/office/officeart/2005/8/layout/vList2"/>
    <dgm:cxn modelId="{A7C4F540-EAEA-48BA-9BA6-BA4AFCCBF8A4}" type="presParOf" srcId="{819B0E52-37EA-41C8-8D81-4F1F75076988}" destId="{27AC221C-5AD6-43B9-A743-0B3C1759A0FA}" srcOrd="3" destOrd="0" presId="urn:microsoft.com/office/officeart/2005/8/layout/vList2"/>
    <dgm:cxn modelId="{AAA60992-3986-44FE-A176-F00DDC24264A}" type="presParOf" srcId="{819B0E52-37EA-41C8-8D81-4F1F75076988}" destId="{88A6EC3E-4F09-47C7-84C5-7B734C850349}" srcOrd="4" destOrd="0" presId="urn:microsoft.com/office/officeart/2005/8/layout/vList2"/>
    <dgm:cxn modelId="{C3755A28-B122-4843-8742-FAA38F8993C6}" type="presParOf" srcId="{819B0E52-37EA-41C8-8D81-4F1F75076988}" destId="{643C5B71-9E93-44B7-A2E1-D5B14DB8DD42}" srcOrd="5" destOrd="0" presId="urn:microsoft.com/office/officeart/2005/8/layout/vList2"/>
    <dgm:cxn modelId="{8B4F2180-8CCA-4DF7-9596-7BAB11153F24}" type="presParOf" srcId="{819B0E52-37EA-41C8-8D81-4F1F75076988}" destId="{02B74222-42BD-43A7-9CE5-6F7E1D1A8C44}" srcOrd="6" destOrd="0" presId="urn:microsoft.com/office/officeart/2005/8/layout/vList2"/>
    <dgm:cxn modelId="{AD3F46F0-699E-40C0-B127-B47F4EFAF594}" type="presParOf" srcId="{819B0E52-37EA-41C8-8D81-4F1F75076988}" destId="{B134785B-5CF2-496A-8D56-9BB6982055AA}" srcOrd="7" destOrd="0" presId="urn:microsoft.com/office/officeart/2005/8/layout/vList2"/>
    <dgm:cxn modelId="{0B6B07FE-8687-4DF8-93FC-C71B8CCBDD93}" type="presParOf" srcId="{819B0E52-37EA-41C8-8D81-4F1F75076988}" destId="{BE2B4E5E-7437-431E-89D0-9FB45633ADD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FC3E29-1616-4D69-BED4-783973161B3A}">
      <dsp:nvSpPr>
        <dsp:cNvPr id="0" name=""/>
        <dsp:cNvSpPr/>
      </dsp:nvSpPr>
      <dsp:spPr>
        <a:xfrm>
          <a:off x="0" y="684335"/>
          <a:ext cx="1026000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22.3.2023 viranhaltijapäätös ryhmän perustamisesta</a:t>
          </a:r>
          <a:endParaRPr lang="en-US" sz="2300" kern="1200"/>
        </a:p>
      </dsp:txBody>
      <dsp:txXfrm>
        <a:off x="26930" y="711265"/>
        <a:ext cx="10206140" cy="497795"/>
      </dsp:txXfrm>
    </dsp:sp>
    <dsp:sp modelId="{88F74A8D-446F-4A92-A3FC-4388513586C7}">
      <dsp:nvSpPr>
        <dsp:cNvPr id="0" name=""/>
        <dsp:cNvSpPr/>
      </dsp:nvSpPr>
      <dsp:spPr>
        <a:xfrm>
          <a:off x="0" y="1302230"/>
          <a:ext cx="1026000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Pyydetty kunnista ja oppilaitoksista nimeämiset ryhmään ja myös huoltajajäsenet</a:t>
          </a:r>
          <a:endParaRPr lang="en-US" sz="2300" kern="1200"/>
        </a:p>
      </dsp:txBody>
      <dsp:txXfrm>
        <a:off x="26930" y="1329160"/>
        <a:ext cx="10206140" cy="497795"/>
      </dsp:txXfrm>
    </dsp:sp>
    <dsp:sp modelId="{88A6EC3E-4F09-47C7-84C5-7B734C850349}">
      <dsp:nvSpPr>
        <dsp:cNvPr id="0" name=""/>
        <dsp:cNvSpPr/>
      </dsp:nvSpPr>
      <dsp:spPr>
        <a:xfrm>
          <a:off x="0" y="1920125"/>
          <a:ext cx="1026000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Nuorisovaltuusto nimeää oman jäsenensä 26.4 kokouksessa</a:t>
          </a:r>
          <a:endParaRPr lang="en-US" sz="2300" kern="1200"/>
        </a:p>
      </dsp:txBody>
      <dsp:txXfrm>
        <a:off x="26930" y="1947055"/>
        <a:ext cx="10206140" cy="497795"/>
      </dsp:txXfrm>
    </dsp:sp>
    <dsp:sp modelId="{02B74222-42BD-43A7-9CE5-6F7E1D1A8C44}">
      <dsp:nvSpPr>
        <dsp:cNvPr id="0" name=""/>
        <dsp:cNvSpPr/>
      </dsp:nvSpPr>
      <dsp:spPr>
        <a:xfrm>
          <a:off x="0" y="2538020"/>
          <a:ext cx="1026000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Ensimmäinen kokous mahd. 8.5-&gt;laaditaan suunnitelma</a:t>
          </a:r>
          <a:endParaRPr lang="en-US" sz="2300" kern="1200"/>
        </a:p>
      </dsp:txBody>
      <dsp:txXfrm>
        <a:off x="26930" y="2564950"/>
        <a:ext cx="10206140" cy="497795"/>
      </dsp:txXfrm>
    </dsp:sp>
    <dsp:sp modelId="{BE2B4E5E-7437-431E-89D0-9FB45633ADD8}">
      <dsp:nvSpPr>
        <dsp:cNvPr id="0" name=""/>
        <dsp:cNvSpPr/>
      </dsp:nvSpPr>
      <dsp:spPr>
        <a:xfrm>
          <a:off x="0" y="3155915"/>
          <a:ext cx="1026000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Ensimmäinen työ on laatia alueellinen opiskeluhuollonsuunnitelma</a:t>
          </a:r>
          <a:endParaRPr lang="en-US" sz="2300" kern="1200"/>
        </a:p>
      </dsp:txBody>
      <dsp:txXfrm>
        <a:off x="26930" y="3182845"/>
        <a:ext cx="10206140" cy="497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7D8F48-80E4-A765-F4AF-77C6CCE8DA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060"/>
            <a:ext cx="3645475" cy="30899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3CA8BA-29E9-1090-9CBE-5A15B6E599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30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2 sisältö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768C3-6EB9-6743-AC88-831836BB31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10260000" cy="1325563"/>
          </a:xfrm>
        </p:spPr>
        <p:txBody>
          <a:bodyPr/>
          <a:lstStyle/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77188-4C97-0356-7DF2-5CA78CBAEB2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49965" y="2044747"/>
            <a:ext cx="5040000" cy="3949200"/>
          </a:xfrm>
        </p:spPr>
        <p:txBody>
          <a:bodyPr/>
          <a:lstStyle/>
          <a:p>
            <a:pPr lvl="0"/>
            <a:r>
              <a:rPr lang="fi-FI"/>
              <a:t>Leipäteksti 24 pt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8AA96-BCAD-D7B4-CD4B-95EEA9E234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69965" y="2044747"/>
            <a:ext cx="5040000" cy="3949200"/>
          </a:xfrm>
        </p:spPr>
        <p:txBody>
          <a:bodyPr/>
          <a:lstStyle/>
          <a:p>
            <a:pPr lvl="0"/>
            <a:r>
              <a:rPr lang="fi-FI"/>
              <a:t>Leipäteksti 24 pt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130B1E-3D5F-52AB-3758-066135153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2CFB-8CF4-1C49-BC5F-593B5F3D3B14}" type="datetimeFigureOut">
              <a:rPr lang="fi-FI" smtClean="0"/>
              <a:t>17.4.2023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BCF05-0A19-9E5C-6745-C0AE338AB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03CC-51DA-7BB1-E970-8C6AF526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C9F3143-0FB9-EF50-472D-D9B1626E11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457463A-54FC-CF42-30C1-20D81E5065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644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2 sisältöä tumman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768C3-6EB9-6743-AC88-831836BB31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102600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77188-4C97-0356-7DF2-5CA78CBAEB2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49965" y="2044747"/>
            <a:ext cx="5040000" cy="394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Leipäteksti 24 pt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8AA96-BCAD-D7B4-CD4B-95EEA9E234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69965" y="2044747"/>
            <a:ext cx="5040000" cy="394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Leipäteksti 24 pt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130B1E-3D5F-52AB-3758-066135153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17.4.2023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BCF05-0A19-9E5C-6745-C0AE338AB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03CC-51DA-7BB1-E970-8C6AF526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EFF6797-BDE6-863A-A62C-4E38AF772C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E0AC6B-2D35-1EFF-B06E-E3E45F84D5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44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34974-F3A3-AA28-578C-E88E992F8F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7F12E1-C23C-F2BF-89C3-3E2FCC8A9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2CFB-8CF4-1C49-BC5F-593B5F3D3B14}" type="datetimeFigureOut">
              <a:rPr lang="fi-FI" smtClean="0"/>
              <a:t>17.4.2023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270F59-9E54-9B06-629F-7559DD5B8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BE5749-5EB2-9037-9EE8-37A3F0DA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C4B65E-4FB4-816D-3ABF-6C0E80D890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AF51BF-8436-ED13-927D-993DD2CDB6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185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tsikko tumman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34974-F3A3-AA28-578C-E88E992F8F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7F12E1-C23C-F2BF-89C3-3E2FCC8A9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17.4.2023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270F59-9E54-9B06-629F-7559DD5B8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BE5749-5EB2-9037-9EE8-37A3F0DA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6" name="Picture 5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659325B-759F-4951-3A3C-7BA7DC8A47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A71483-AD90-EFAE-2519-E6DDAD13AA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191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me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4168800" cy="154281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1358-7E6C-198B-1435-CD75CCB74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95165" y="535510"/>
            <a:ext cx="5914800" cy="5495107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err="1"/>
              <a:t>Tila</a:t>
            </a:r>
            <a:r>
              <a:rPr lang="en-GB"/>
              <a:t> </a:t>
            </a:r>
            <a:r>
              <a:rPr lang="en-GB" err="1"/>
              <a:t>taulukolle</a:t>
            </a:r>
            <a:r>
              <a:rPr lang="en-GB"/>
              <a:t>, </a:t>
            </a:r>
            <a:r>
              <a:rPr lang="en-GB" err="1"/>
              <a:t>graafille</a:t>
            </a:r>
            <a:r>
              <a:rPr lang="en-GB"/>
              <a:t>, </a:t>
            </a:r>
            <a:br>
              <a:rPr lang="en-GB"/>
            </a:br>
            <a:r>
              <a:rPr lang="en-GB" err="1"/>
              <a:t>kuvalle</a:t>
            </a:r>
            <a:r>
              <a:rPr lang="en-GB"/>
              <a:t> tai </a:t>
            </a:r>
            <a:r>
              <a:rPr lang="en-GB" err="1"/>
              <a:t>videolle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9965" y="2235850"/>
            <a:ext cx="41688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Leipäteksti</a:t>
            </a:r>
            <a:r>
              <a:rPr lang="en-GB"/>
              <a:t> 24 </a:t>
            </a:r>
            <a:r>
              <a:rPr lang="en-GB" err="1"/>
              <a:t>pt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9992-5258-FE36-934D-C9DB69AF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2CFB-8CF4-1C49-BC5F-593B5F3D3B14}" type="datetimeFigureOut">
              <a:rPr lang="fi-FI" smtClean="0"/>
              <a:t>17.4.2023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43C1A-9B54-9EFC-0AC8-5E354885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7243D-E47C-20CA-1BF5-76A83AB5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423EE3F-5792-C453-AA55-3A36CC10AC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10AE0C6-395A-88FB-ADCA-F29353B3FB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057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media tumman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4168800" cy="1542819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1358-7E6C-198B-1435-CD75CCB74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95165" y="535510"/>
            <a:ext cx="5914800" cy="5495107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err="1"/>
              <a:t>Tila</a:t>
            </a:r>
            <a:r>
              <a:rPr lang="en-GB"/>
              <a:t> </a:t>
            </a:r>
            <a:r>
              <a:rPr lang="en-GB" err="1"/>
              <a:t>taulukolle</a:t>
            </a:r>
            <a:r>
              <a:rPr lang="en-GB"/>
              <a:t>, </a:t>
            </a:r>
            <a:r>
              <a:rPr lang="en-GB" err="1"/>
              <a:t>graafille</a:t>
            </a:r>
            <a:r>
              <a:rPr lang="en-GB"/>
              <a:t>, </a:t>
            </a:r>
            <a:br>
              <a:rPr lang="en-GB"/>
            </a:br>
            <a:r>
              <a:rPr lang="en-GB" err="1"/>
              <a:t>kuvalle</a:t>
            </a:r>
            <a:r>
              <a:rPr lang="en-GB"/>
              <a:t> tai </a:t>
            </a:r>
            <a:r>
              <a:rPr lang="en-GB" err="1"/>
              <a:t>videolle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9965" y="2235850"/>
            <a:ext cx="41688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Leipäteksti</a:t>
            </a:r>
            <a:r>
              <a:rPr lang="en-GB"/>
              <a:t> 24 </a:t>
            </a:r>
            <a:r>
              <a:rPr lang="en-GB" err="1"/>
              <a:t>pt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9992-5258-FE36-934D-C9DB69AF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17.4.2023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43C1A-9B54-9EFC-0AC8-5E354885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7243D-E47C-20CA-1BF5-76A83AB5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950044B-8DDC-20DA-A3D0-209641B552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5D8EA6-A6CF-9F2F-5390-64645DC837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55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media 2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1358-7E6C-198B-1435-CD75CCB74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9965" y="535510"/>
            <a:ext cx="5914800" cy="5495107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err="1"/>
              <a:t>Tila</a:t>
            </a:r>
            <a:r>
              <a:rPr lang="en-GB"/>
              <a:t> </a:t>
            </a:r>
            <a:r>
              <a:rPr lang="en-GB" err="1"/>
              <a:t>taulukolle</a:t>
            </a:r>
            <a:r>
              <a:rPr lang="en-GB"/>
              <a:t>, </a:t>
            </a:r>
            <a:r>
              <a:rPr lang="en-GB" err="1"/>
              <a:t>graafille</a:t>
            </a:r>
            <a:r>
              <a:rPr lang="en-GB"/>
              <a:t>, </a:t>
            </a:r>
            <a:br>
              <a:rPr lang="en-GB"/>
            </a:br>
            <a:r>
              <a:rPr lang="en-GB" err="1"/>
              <a:t>kuvalle</a:t>
            </a:r>
            <a:r>
              <a:rPr lang="en-GB"/>
              <a:t> tai </a:t>
            </a:r>
            <a:r>
              <a:rPr lang="en-GB" err="1"/>
              <a:t>videolle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1165" y="535510"/>
            <a:ext cx="4168800" cy="154281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41165" y="2235850"/>
            <a:ext cx="41688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Leipäteksti</a:t>
            </a:r>
            <a:r>
              <a:rPr lang="en-GB"/>
              <a:t> 24 </a:t>
            </a:r>
            <a:r>
              <a:rPr lang="en-GB" err="1"/>
              <a:t>pt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9992-5258-FE36-934D-C9DB69AF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2CFB-8CF4-1C49-BC5F-593B5F3D3B14}" type="datetimeFigureOut">
              <a:rPr lang="fi-FI" smtClean="0"/>
              <a:t>17.4.2023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43C1A-9B54-9EFC-0AC8-5E354885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7243D-E47C-20CA-1BF5-76A83AB5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423EE3F-5792-C453-AA55-3A36CC10AC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10AE0C6-395A-88FB-ADCA-F29353B3FB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9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media 2 tumman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1358-7E6C-198B-1435-CD75CCB74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9965" y="535510"/>
            <a:ext cx="5914800" cy="5495107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>
                <a:solidFill>
                  <a:schemeClr val="tx1"/>
                </a:solidFill>
              </a:defRPr>
            </a:lvl2pPr>
            <a:lvl3pPr marL="914400" indent="0" algn="ctr">
              <a:buNone/>
              <a:defRPr sz="2400">
                <a:solidFill>
                  <a:schemeClr val="tx1"/>
                </a:solidFill>
              </a:defRPr>
            </a:lvl3pPr>
            <a:lvl4pPr marL="1371600" indent="0" algn="ctr">
              <a:buNone/>
              <a:defRPr sz="2000">
                <a:solidFill>
                  <a:schemeClr val="tx1"/>
                </a:solidFill>
              </a:defRPr>
            </a:lvl4pPr>
            <a:lvl5pPr marL="1828800" indent="0" algn="ctr">
              <a:buNone/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err="1"/>
              <a:t>Tila</a:t>
            </a:r>
            <a:r>
              <a:rPr lang="en-GB"/>
              <a:t> </a:t>
            </a:r>
            <a:r>
              <a:rPr lang="en-GB" err="1"/>
              <a:t>taulukolle</a:t>
            </a:r>
            <a:r>
              <a:rPr lang="en-GB"/>
              <a:t>, </a:t>
            </a:r>
            <a:r>
              <a:rPr lang="en-GB" err="1"/>
              <a:t>graafille</a:t>
            </a:r>
            <a:r>
              <a:rPr lang="en-GB"/>
              <a:t>, </a:t>
            </a:r>
            <a:br>
              <a:rPr lang="en-GB"/>
            </a:br>
            <a:r>
              <a:rPr lang="en-GB" err="1"/>
              <a:t>kuvalle</a:t>
            </a:r>
            <a:r>
              <a:rPr lang="en-GB"/>
              <a:t> tai </a:t>
            </a:r>
            <a:r>
              <a:rPr lang="en-GB" err="1"/>
              <a:t>videolle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1165" y="535510"/>
            <a:ext cx="4168800" cy="1542819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41165" y="2235850"/>
            <a:ext cx="4168800" cy="3773064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Leipäteksti</a:t>
            </a:r>
            <a:r>
              <a:rPr lang="en-GB"/>
              <a:t> 24 </a:t>
            </a:r>
            <a:r>
              <a:rPr lang="en-GB" err="1"/>
              <a:t>pt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9992-5258-FE36-934D-C9DB69AF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17.4.2023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43C1A-9B54-9EFC-0AC8-5E354885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7243D-E47C-20CA-1BF5-76A83AB5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81CDCAA-FFF1-4D78-535A-F3200262F6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E63CF4-7649-A128-BF76-E699CFB6B1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878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5432400" cy="154281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9965" y="2235850"/>
            <a:ext cx="54324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Leipäteksti</a:t>
            </a:r>
            <a:r>
              <a:rPr lang="en-GB"/>
              <a:t> 24 </a:t>
            </a:r>
            <a:r>
              <a:rPr lang="en-GB" err="1"/>
              <a:t>pt</a:t>
            </a:r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423EE3F-5792-C453-AA55-3A36CC10AC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FCC8D104-7F84-C888-147D-E9BA71D739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61113" y="0"/>
            <a:ext cx="5830887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</a:lstStyle>
          <a:p>
            <a:r>
              <a:rPr lang="fi-FI"/>
              <a:t>Kuva</a:t>
            </a:r>
          </a:p>
        </p:txBody>
      </p:sp>
    </p:spTree>
    <p:extLst>
      <p:ext uri="{BB962C8B-B14F-4D97-AF65-F5344CB8AC3E}">
        <p14:creationId xmlns:p14="http://schemas.microsoft.com/office/powerpoint/2010/main" val="13440710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a tumman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5432400" cy="1542819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9965" y="2235850"/>
            <a:ext cx="54324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Leipäteksti</a:t>
            </a:r>
            <a:r>
              <a:rPr lang="en-GB"/>
              <a:t> 24 </a:t>
            </a:r>
            <a:r>
              <a:rPr lang="en-GB" err="1"/>
              <a:t>pt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5D8EA6-A6CF-9F2F-5390-64645DC837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918BCF9-AC30-9B84-E4CA-CDF3510AD3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61113" y="0"/>
            <a:ext cx="5830887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Kuva</a:t>
            </a:r>
          </a:p>
        </p:txBody>
      </p:sp>
    </p:spTree>
    <p:extLst>
      <p:ext uri="{BB962C8B-B14F-4D97-AF65-F5344CB8AC3E}">
        <p14:creationId xmlns:p14="http://schemas.microsoft.com/office/powerpoint/2010/main" val="1600900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tummanfuks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FF06E3-2C64-A4A9-B462-9226AAD105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8384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533869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GB" err="1"/>
              <a:t>Väliotsikko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7D8F48-80E4-A765-F4AF-77C6CCE8DA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060"/>
            <a:ext cx="3645475" cy="30899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3CA8BA-29E9-1090-9CBE-5A15B6E599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816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tummanfuks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533869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Väliotsikko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3" name="Picture 2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0453A35-FB52-BE13-78F3-92B9E79A54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D97E47-D446-A6B4-3014-4E2F273A69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5502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tumman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533869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Väliotsikko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3" name="Picture 2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0453A35-FB52-BE13-78F3-92B9E79A54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D97E47-D446-A6B4-3014-4E2F273A69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699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aaleanfuks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533869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Väliotsikko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3" name="Picture 2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0453A35-FB52-BE13-78F3-92B9E79A54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D97E47-D446-A6B4-3014-4E2F273A69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301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tummanvihreä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533869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Väliotsikko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3" name="Picture 2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0453A35-FB52-BE13-78F3-92B9E79A54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D97E47-D446-A6B4-3014-4E2F273A69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6799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aaleansinine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533869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GB" err="1"/>
              <a:t>Väliotsikko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3CF214-76DA-68B4-2B4A-8177027A95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0902" y="2000187"/>
            <a:ext cx="3645548" cy="3092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D36BE2-B80E-CE08-EBD9-EEB35490D9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2284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aaleanvihreä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533869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GB" err="1"/>
              <a:t>Väliotsikko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08CAA1-FDF5-EF53-A9B7-1D43206E86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0902" y="2000187"/>
            <a:ext cx="3645548" cy="3092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CFA2B3-42F1-3C9E-A475-251BF4B38D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188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 tummanfuks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3305" y="2305269"/>
            <a:ext cx="10005391" cy="2387600"/>
          </a:xfrm>
        </p:spPr>
        <p:txBody>
          <a:bodyPr anchor="ctr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Sitaatti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FF06E3-2C64-A4A9-B462-9226AAD105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B95C3F12-A17C-1A93-6E3E-3C88A84951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11" name="Graphic 10" descr="Closed quotation mark">
            <a:extLst>
              <a:ext uri="{FF2B5EF4-FFF2-40B4-BE49-F238E27FC236}">
                <a16:creationId xmlns:a16="http://schemas.microsoft.com/office/drawing/2014/main" id="{0B99F234-C982-5135-C60F-C0E64484AD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13" name="Graphic 12" descr="Closed quotation mark">
            <a:extLst>
              <a:ext uri="{FF2B5EF4-FFF2-40B4-BE49-F238E27FC236}">
                <a16:creationId xmlns:a16="http://schemas.microsoft.com/office/drawing/2014/main" id="{CC3E7231-C155-E693-61C9-9D04E77A39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94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 tumman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3305" y="2305269"/>
            <a:ext cx="10005391" cy="2387600"/>
          </a:xfrm>
        </p:spPr>
        <p:txBody>
          <a:bodyPr anchor="ctr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Sitaatti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FF06E3-2C64-A4A9-B462-9226AAD105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B95C3F12-A17C-1A93-6E3E-3C88A84951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11" name="Graphic 10" descr="Closed quotation mark">
            <a:extLst>
              <a:ext uri="{FF2B5EF4-FFF2-40B4-BE49-F238E27FC236}">
                <a16:creationId xmlns:a16="http://schemas.microsoft.com/office/drawing/2014/main" id="{0B99F234-C982-5135-C60F-C0E64484AD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13" name="Graphic 12" descr="Closed quotation mark">
            <a:extLst>
              <a:ext uri="{FF2B5EF4-FFF2-40B4-BE49-F238E27FC236}">
                <a16:creationId xmlns:a16="http://schemas.microsoft.com/office/drawing/2014/main" id="{CC3E7231-C155-E693-61C9-9D04E77A39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8724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 vaaleanfuks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3305" y="2305269"/>
            <a:ext cx="10005391" cy="2387600"/>
          </a:xfrm>
        </p:spPr>
        <p:txBody>
          <a:bodyPr anchor="ctr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Sitaatti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FF06E3-2C64-A4A9-B462-9226AAD105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B95C3F12-A17C-1A93-6E3E-3C88A84951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11" name="Graphic 10" descr="Closed quotation mark">
            <a:extLst>
              <a:ext uri="{FF2B5EF4-FFF2-40B4-BE49-F238E27FC236}">
                <a16:creationId xmlns:a16="http://schemas.microsoft.com/office/drawing/2014/main" id="{0B99F234-C982-5135-C60F-C0E64484AD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13" name="Graphic 12" descr="Closed quotation mark">
            <a:extLst>
              <a:ext uri="{FF2B5EF4-FFF2-40B4-BE49-F238E27FC236}">
                <a16:creationId xmlns:a16="http://schemas.microsoft.com/office/drawing/2014/main" id="{CC3E7231-C155-E693-61C9-9D04E77A39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368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tumman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558DCE-9BD2-C6CA-871F-9F0E35BA9A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984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 tummanvihreä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3305" y="2305269"/>
            <a:ext cx="10005391" cy="2387600"/>
          </a:xfrm>
        </p:spPr>
        <p:txBody>
          <a:bodyPr anchor="ctr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Sitaatti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FF06E3-2C64-A4A9-B462-9226AAD105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B95C3F12-A17C-1A93-6E3E-3C88A84951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11" name="Graphic 10" descr="Closed quotation mark">
            <a:extLst>
              <a:ext uri="{FF2B5EF4-FFF2-40B4-BE49-F238E27FC236}">
                <a16:creationId xmlns:a16="http://schemas.microsoft.com/office/drawing/2014/main" id="{0B99F234-C982-5135-C60F-C0E64484AD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13" name="Graphic 12" descr="Closed quotation mark">
            <a:extLst>
              <a:ext uri="{FF2B5EF4-FFF2-40B4-BE49-F238E27FC236}">
                <a16:creationId xmlns:a16="http://schemas.microsoft.com/office/drawing/2014/main" id="{CC3E7231-C155-E693-61C9-9D04E77A39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8938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 vaaleansinine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3305" y="2305269"/>
            <a:ext cx="10005391" cy="2387600"/>
          </a:xfrm>
        </p:spPr>
        <p:txBody>
          <a:bodyPr anchor="ctr"/>
          <a:lstStyle>
            <a:lvl1pPr algn="ctr"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GB" err="1"/>
              <a:t>Sitaatti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11" name="Graphic 10" descr="Closed quotation mark">
            <a:extLst>
              <a:ext uri="{FF2B5EF4-FFF2-40B4-BE49-F238E27FC236}">
                <a16:creationId xmlns:a16="http://schemas.microsoft.com/office/drawing/2014/main" id="{0B99F234-C982-5135-C60F-C0E64484AD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13" name="Graphic 12" descr="Closed quotation mark">
            <a:extLst>
              <a:ext uri="{FF2B5EF4-FFF2-40B4-BE49-F238E27FC236}">
                <a16:creationId xmlns:a16="http://schemas.microsoft.com/office/drawing/2014/main" id="{CC3E7231-C155-E693-61C9-9D04E77A39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CDB52F-531F-239F-BE54-B44DE5EA80C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58080" y="531007"/>
            <a:ext cx="734202" cy="622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983DEC-CDA1-A7EB-63B2-BE23E16CDDB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44893" y="6057899"/>
            <a:ext cx="3152985" cy="67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058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 vaaleanvihreä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3305" y="2305269"/>
            <a:ext cx="10005391" cy="2387600"/>
          </a:xfrm>
        </p:spPr>
        <p:txBody>
          <a:bodyPr anchor="ctr"/>
          <a:lstStyle>
            <a:lvl1pPr algn="ctr"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GB" err="1"/>
              <a:t>Sitaatti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11" name="Graphic 10" descr="Closed quotation mark">
            <a:extLst>
              <a:ext uri="{FF2B5EF4-FFF2-40B4-BE49-F238E27FC236}">
                <a16:creationId xmlns:a16="http://schemas.microsoft.com/office/drawing/2014/main" id="{0B99F234-C982-5135-C60F-C0E64484AD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13" name="Graphic 12" descr="Closed quotation mark">
            <a:extLst>
              <a:ext uri="{FF2B5EF4-FFF2-40B4-BE49-F238E27FC236}">
                <a16:creationId xmlns:a16="http://schemas.microsoft.com/office/drawing/2014/main" id="{CC3E7231-C155-E693-61C9-9D04E77A39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CDB52F-531F-239F-BE54-B44DE5EA80C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58080" y="531007"/>
            <a:ext cx="734202" cy="622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983DEC-CDA1-A7EB-63B2-BE23E16CDDB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44893" y="6057899"/>
            <a:ext cx="3152985" cy="67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991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kiitos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Nimi</a:t>
            </a:r>
            <a:r>
              <a:rPr lang="en-GB"/>
              <a:t>, </a:t>
            </a:r>
            <a:r>
              <a:rPr lang="en-GB" err="1"/>
              <a:t>yhteystiedot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7D8F48-80E4-A765-F4AF-77C6CCE8DA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060"/>
            <a:ext cx="3645475" cy="30899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3CA8BA-29E9-1090-9CBE-5A15B6E599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2394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iitos tummanfuks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kiitos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Nimi</a:t>
            </a:r>
            <a:r>
              <a:rPr lang="en-GB"/>
              <a:t>, </a:t>
            </a:r>
            <a:r>
              <a:rPr lang="en-GB" err="1"/>
              <a:t>yhteystiedot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FF06E3-2C64-A4A9-B462-9226AAD105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2622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iitos tumman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kiitos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Nimi</a:t>
            </a:r>
            <a:r>
              <a:rPr lang="en-GB"/>
              <a:t>, </a:t>
            </a:r>
            <a:r>
              <a:rPr lang="en-GB" err="1"/>
              <a:t>yhteystiedot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558DCE-9BD2-C6CA-871F-9F0E35BA9A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262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iitos vaaleanfuks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kiitos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Nimi</a:t>
            </a:r>
            <a:r>
              <a:rPr lang="en-GB"/>
              <a:t>, </a:t>
            </a:r>
            <a:r>
              <a:rPr lang="en-GB" err="1"/>
              <a:t>yhteystiedot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DA1A7E-C5B1-B0C8-789C-F249ED9BD3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42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iitos tummanvihreä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kiitos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Nimi</a:t>
            </a:r>
            <a:r>
              <a:rPr lang="en-GB"/>
              <a:t>, </a:t>
            </a:r>
            <a:r>
              <a:rPr lang="en-GB" err="1"/>
              <a:t>yhteystiedot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E07437-639A-BD38-D638-3F7C77820D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6374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iitos vaaleansinine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kiitos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Nimi</a:t>
            </a:r>
            <a:r>
              <a:rPr lang="en-GB"/>
              <a:t>, </a:t>
            </a:r>
            <a:r>
              <a:rPr lang="en-GB" err="1"/>
              <a:t>yhteystiedot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54D366-ADB9-F81C-F3A9-0FE8B600B0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0902" y="2000187"/>
            <a:ext cx="3645548" cy="3092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D32133-2774-9DDD-71BA-3A2DD7774E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021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iitos vaaleanvihreä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kiitos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Nimi</a:t>
            </a:r>
            <a:r>
              <a:rPr lang="en-GB"/>
              <a:t>, </a:t>
            </a:r>
            <a:r>
              <a:rPr lang="en-GB" err="1"/>
              <a:t>yhteystiedot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6E8D17-302F-2708-9A0F-82CA796E9E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0902" y="2000187"/>
            <a:ext cx="3645548" cy="3092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132C5A-86DF-8300-B725-365FF5BB1A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22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vaaleanfuks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DA1A7E-C5B1-B0C8-789C-F249ED9BD3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015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ruutu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FAA00-08CB-4D42-BC42-5FD10B8E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43059-99C1-4944-9656-B1D921B30889}" type="datetime1">
              <a:rPr lang="fi-FI" smtClean="0"/>
              <a:t>17.4.2023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36D59-2219-4745-8866-3C10FB77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pic>
        <p:nvPicPr>
          <p:cNvPr id="13" name="Picture 12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7042E8DA-BDAD-400E-B10D-5DDB2028D5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5960C26-0006-4CDB-BFA6-EED7F960FBB8}"/>
              </a:ext>
            </a:extLst>
          </p:cNvPr>
          <p:cNvSpPr/>
          <p:nvPr userDrawn="1"/>
        </p:nvSpPr>
        <p:spPr>
          <a:xfrm>
            <a:off x="9983495" y="0"/>
            <a:ext cx="2208505" cy="1615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7633F30-81AA-4E31-B02C-5D35D29203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060"/>
            <a:ext cx="3645475" cy="3089974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0B4022C-4631-4B82-ABDB-2F2B7E3881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E4182C6-1521-ED87-0372-5EC925FA7C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1797184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68DCE5BA-921B-EDA8-C54B-77913430C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359155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067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Tumma_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1797184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359155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22A6C1A-8158-4EA3-ACD3-C75B761DA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0EC58C-685D-C856-68DB-8A0EAF5E34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098" y="6019800"/>
            <a:ext cx="339852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3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ruutu_vaalea_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766E16C-0B5D-05A2-FB71-50FC9D145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1797184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2C8C037-1B9B-0380-85EE-945B7DB418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359155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11" name="Picture 10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30286B6E-14F5-29BC-8D80-81CD15BFD6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BC42241-64AF-93F5-DB92-311451B5E5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098" y="6019800"/>
            <a:ext cx="339852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4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ruutu_tumman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C1D3177-BAC3-9DF6-2DD1-B0FE02CC3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1797184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064C626-A79F-D0A1-ECAA-79B5FE0D4C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359155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11" name="Picture 10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1114D342-57D4-ED2B-2698-6BB2A9F959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659DA70-AB9C-527A-AFD4-2407ADB0D5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098" y="6019800"/>
            <a:ext cx="339852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3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ruutu_vaalean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AC778F2E-A706-9B65-DBD8-D0DC2D6A62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289" y="450914"/>
            <a:ext cx="6743171" cy="618124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B616CC3-D2BD-C047-413C-1CC9C6F6F8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1797184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0999305-2B8F-1836-84DB-6BD73D0889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359155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DD02556-4CCB-E044-302D-8B9C11D04B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098" y="6019800"/>
            <a:ext cx="339852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5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ruutu_tumman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CFFDC8-4733-4C39-1556-FADC86ADC3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1797184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4DFDBA7-84CD-5711-3A2F-0C8F2FE9C9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359155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11" name="Picture 10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30BC0156-733C-EE6B-8CA4-F1423F926C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27F55B-F885-BBAD-6CDF-CB3F07D718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098" y="6019800"/>
            <a:ext cx="339852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08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ruutu_vaalean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Picture 11" descr="Shape&#10;&#10;Description automatically generated with medium confidence">
            <a:extLst>
              <a:ext uri="{FF2B5EF4-FFF2-40B4-BE49-F238E27FC236}">
                <a16:creationId xmlns:a16="http://schemas.microsoft.com/office/drawing/2014/main" id="{99DA91AC-709E-5C89-42D5-7D26B11D34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289" y="450914"/>
            <a:ext cx="6743171" cy="618124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F99E067-2587-D9C4-77E7-390C01B78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1797184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A9222F4-5EDC-57E9-CBDF-E75CB29C5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359155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F67DD7F-E057-3289-6B6F-8BB5A55DB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098" y="6019800"/>
            <a:ext cx="339852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84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ruutu_valkoinen_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C03B558-6B57-4598-B3E8-8733F4936D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3495" y="6257748"/>
            <a:ext cx="1074804" cy="365125"/>
          </a:xfrm>
        </p:spPr>
        <p:txBody>
          <a:bodyPr/>
          <a:lstStyle/>
          <a:p>
            <a:fld id="{54D43059-99C1-4944-9656-B1D921B30889}" type="datetime1">
              <a:rPr lang="fi-FI" smtClean="0"/>
              <a:t>17.4.2023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928AD-5ED4-4BF6-839E-DB314089D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5568" y="6257749"/>
            <a:ext cx="603473" cy="365125"/>
          </a:xfrm>
        </p:spPr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pic>
        <p:nvPicPr>
          <p:cNvPr id="16" name="Picture 15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AB84055-9B6F-4667-A415-4141BF2F68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471F456E-EC89-42DF-8E0F-AF14097D32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994" y="1686720"/>
            <a:ext cx="3649916" cy="34747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27861D-71CD-4784-A6DE-E6BC1DB56222}"/>
              </a:ext>
            </a:extLst>
          </p:cNvPr>
          <p:cNvSpPr/>
          <p:nvPr userDrawn="1"/>
        </p:nvSpPr>
        <p:spPr>
          <a:xfrm>
            <a:off x="9983495" y="0"/>
            <a:ext cx="2208505" cy="1615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244C952-ACC9-4870-B87B-DE9F734AC3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D2FBB28-5CDC-6DE4-80CC-A40A4C96E4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1797184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71848B4-3B23-6392-7E4E-741E6017BB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359155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644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ruutu_tumma_fuksia_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Picture 5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5D0F3E8B-B9D6-401B-89DB-DECA733FA2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876" y="1691640"/>
            <a:ext cx="3649916" cy="347472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4639AB-C9EB-7A77-EF29-17CE2DB2C8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1797184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FA1D6C6-5112-319A-9BEE-3D30EE4FC0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359155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7A01BE-FAC9-5EC8-7599-9E8F913E55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098" y="6019800"/>
            <a:ext cx="339852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45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ruutu_vaalea_fuksia_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Picture 5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14FCAC9C-93C3-4BF3-AA69-FB92EE27B6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876" y="1691640"/>
            <a:ext cx="3649916" cy="347472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1258E86-5B5A-4064-3527-19D5A20AF6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1797184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59C6095-5A28-3429-F10A-4606822EDA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359155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C52874-2AF7-109E-EAC8-D4FAFCC237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098" y="6019800"/>
            <a:ext cx="339852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12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tummanvihreä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E07437-639A-BD38-D638-3F7C77820D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2112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ruutu_tumman_vihreä_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Picture 5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81566161-9E2C-4A0C-B626-D0B4BE1F3E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876" y="1691640"/>
            <a:ext cx="3649916" cy="347472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9A812CD-61F5-F70C-AF24-768DCDD669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1797184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C3F5063-0F6E-9DD6-79AA-53BD2AEB2A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359155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4C6A536-9C47-3277-3459-E9A8F8EF0B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098" y="6019800"/>
            <a:ext cx="339852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1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ruutu_vaalean_vihreä_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E69FE4-0D14-42F3-8ED8-B83ACA2DC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02876" y="1691640"/>
            <a:ext cx="3649915" cy="347472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E5E3F65-E366-CCFD-F713-3BFA42AAFB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1797184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4781D59-F4A7-F792-3576-A11A39F9D6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359155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C2AF9AE-F83D-B220-E4C4-05B25E275B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098" y="6019800"/>
            <a:ext cx="339852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5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ruutu_tumman_sininen_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Picture 5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3339BBCE-72EB-4416-82B5-95E4D23ADF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876" y="1691640"/>
            <a:ext cx="3649916" cy="347472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6E61F2A-C8D2-6632-E2E7-8B70BCC3F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1797184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330E2E4-7551-7CC4-F659-1F477827E2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359155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02AF538-7BB9-A31A-139E-47E49E9140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098" y="6019800"/>
            <a:ext cx="339852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32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ruutu_vaalean_sininen_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FE91E8-160A-4795-8140-A27E90907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02876" y="1691640"/>
            <a:ext cx="3649915" cy="347472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5796829-126C-9343-051D-D3205C268F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1797184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E58E77E-47CA-1C7F-4840-B6B934650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359155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5E19D32-92EF-8787-78B8-39791C65D2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098" y="6019800"/>
            <a:ext cx="339852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1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ranskalaiset_vii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1133D-692A-4488-9BA5-BB01BBC4C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05DE7-9A18-4FFD-BB85-379C5A20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24539" y="6257749"/>
            <a:ext cx="945718" cy="365125"/>
          </a:xfrm>
        </p:spPr>
        <p:txBody>
          <a:bodyPr/>
          <a:lstStyle/>
          <a:p>
            <a:fld id="{CCE76DBD-9ABD-401A-ACC4-8E3C979D470F}" type="datetime1">
              <a:rPr lang="fi-FI" smtClean="0"/>
              <a:t>17.4.2023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63EE8-A52B-409A-9FBC-73FBB2C25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6539525-7551-48F7-8D8F-A020ECBC3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69" y="1299308"/>
            <a:ext cx="11205372" cy="472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B766A24-A8D9-4DFA-BA8B-3E0D6E55AD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216221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_ranskalaiset_viivat_iso_kontra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B1E6AE-7991-4811-B577-296CC00A00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21133D-692A-4488-9BA5-BB01BBC4C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9F2CD-E67A-48D8-85FB-E255AB0F4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2pPr>
            <a:lvl3pPr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3pPr>
            <a:lvl4pPr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4pPr>
            <a:lvl5pPr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05DE7-9A18-4FFD-BB85-379C5A20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fld id="{8EA296CD-E0BD-4577-BBD9-E7A21CDFDC56}" type="datetime1">
              <a:rPr lang="fi-FI" smtClean="0"/>
              <a:pPr/>
              <a:t>17.4.2023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63EE8-A52B-409A-9FBC-73FBB2C25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fld id="{D5C7B8F6-2765-465B-BF52-D1DF320C1AE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Picture 8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3143DAC5-3469-4AA9-93A1-540B07AA9A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377B993-D7C1-4A56-8EFB-3F16258CA5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718BAA3-3C4C-72A1-75CA-2125247037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098" y="6019800"/>
            <a:ext cx="339852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41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perus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F713E9-B21F-4277-80A4-C0623416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6CF40-C63D-4563-8757-6DC4E6BF2D21}" type="datetime1">
              <a:rPr lang="fi-FI" smtClean="0"/>
              <a:t>17.4.2023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5944B-F0B9-4271-96BA-E6828C38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FA8EAF9-11C2-4317-B287-93C13C547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569557" cy="6131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F52C2CD-20CF-4F2D-8C05-1ADF71215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69" y="1299308"/>
            <a:ext cx="11205372" cy="472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7BE2601-7626-456C-A31B-5113E25B12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118654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perusteksti__iso_kontra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D2F3555-CD9C-4A92-8B27-541D98696F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9BE8E40-DB24-4417-9B9F-DD455E75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569557" cy="61318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909738-C33F-4A34-AAC5-D8CC68D57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69" y="1299308"/>
            <a:ext cx="11205372" cy="472935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pic>
        <p:nvPicPr>
          <p:cNvPr id="15" name="Picture 1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D361B35F-DECC-405A-82A1-D429BC581D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BC13E34C-B036-4245-917E-99D28939B3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3495" y="6257748"/>
            <a:ext cx="107480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fld id="{8EA296CD-E0BD-4577-BBD9-E7A21CDFDC56}" type="datetime1">
              <a:rPr lang="fi-FI" smtClean="0"/>
              <a:pPr/>
              <a:t>17.4.2023</a:t>
            </a:fld>
            <a:endParaRPr lang="fi-FI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950A81C-68BB-4D18-9483-4D08863A3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5568" y="6257749"/>
            <a:ext cx="6034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fld id="{D5C7B8F6-2765-465B-BF52-D1DF320C1AE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1CC7B966-876A-403D-8087-11DB5C27E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57FAF1-6FA5-C93D-A2BA-98ED0B8BAD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098" y="6019800"/>
            <a:ext cx="339852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07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_palstaa_ranskalaiset-vii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6D75F-9311-4EB4-B38D-B4E0EE179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8F0DA0-946D-445D-ADA1-18880E3EC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E38DE-4805-4D44-9515-01E7263DA904}" type="datetime1">
              <a:rPr lang="fi-FI" smtClean="0"/>
              <a:t>17.4.2023</a:t>
            </a:fld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06BF10-D4FF-4D46-9E24-ADC7CD834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6BCEC4-81A3-42F5-B62D-4067B34C561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3667" y="1299308"/>
            <a:ext cx="5475251" cy="47293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9AF520A-DFB6-46AA-A90E-73856CB6FBB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403790" y="1299307"/>
            <a:ext cx="5475251" cy="47293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8DAE261-03D8-472D-B14F-C1DF423A71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407835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_palstaa_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6D75F-9311-4EB4-B38D-B4E0EE179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8F0DA0-946D-445D-ADA1-18880E3EC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D4C2-B25A-4281-8A5B-F03DB99CFAB5}" type="datetime1">
              <a:rPr lang="fi-FI" smtClean="0"/>
              <a:t>17.4.2023</a:t>
            </a:fld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06BF10-D4FF-4D46-9E24-ADC7CD834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2A0A1FC-CD35-4C4A-8830-0BF62F39662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3667" y="1299308"/>
            <a:ext cx="5475251" cy="4729356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0265E24-119F-4E75-B1BC-37B74F31F78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403790" y="1299307"/>
            <a:ext cx="5475251" cy="472935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2242108-567E-4E86-8B9F-64DA7D5726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244111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vaaleansinine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54D366-ADB9-F81C-F3A9-0FE8B600B0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0902" y="2000187"/>
            <a:ext cx="3645548" cy="3092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D32133-2774-9DDD-71BA-3A2DD7774E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9615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FC5D1-A434-41C0-A0AC-FA8C98998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B1729-6068-4313-B10B-F87937706A72}" type="datetime1">
              <a:rPr lang="fi-FI" smtClean="0"/>
              <a:t>17.4.2023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2A87B9-8B1F-4CE1-B8BD-8B9631551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1378340-C080-47C5-983F-3EEBF0D75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074EB3E-6D1F-4DA0-B8DD-662308A06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1F1CEFC-91A9-4473-A413-6D4A96A9FA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27036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tumma_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75B7F77-A7E2-4A93-AF37-79AB665217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B7582F-B7A6-4B6B-AF59-21885C1D6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9DD4A-F530-4694-A831-4C3DFA62E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33F4A4EE-00AB-4282-8B80-FFBD6A5975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4678ED6-B9F4-D1D1-7E13-394D567844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098" y="6019800"/>
            <a:ext cx="339852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24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vaalea_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DCB01C-A9CF-445C-9A1A-5DF3BC0618D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D7BD377-A4BF-474C-8BF1-1CBA4AFD4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7CFCA1B-A982-4A80-B70C-437B77980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BAD7213B-62A6-4498-8992-D0679296D3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57CC9A-3376-AC5E-B369-0AA279F997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098" y="6019800"/>
            <a:ext cx="339852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89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tumman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F15C473-637B-4F74-89B6-7827FF4848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4837C24-9D16-44F1-9A88-B5B4D6429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09BF18D-EBB2-47F4-A616-B0540DA6F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2050A66B-6ABF-42AA-92F8-DD58BCB477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E10C35-5C46-C9F4-C690-438748B699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098" y="6019800"/>
            <a:ext cx="339852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93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vaalean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D0DAA0E-1818-42FF-BB6C-93FD419E171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Picture 11" descr="Shape&#10;&#10;Description automatically generated with medium confidence">
            <a:extLst>
              <a:ext uri="{FF2B5EF4-FFF2-40B4-BE49-F238E27FC236}">
                <a16:creationId xmlns:a16="http://schemas.microsoft.com/office/drawing/2014/main" id="{E7417A65-9E46-3D2E-8117-D81EB2A47A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750" y="76797"/>
            <a:ext cx="1544132" cy="141545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33585F5-0AE9-47A4-B6C9-1F5AA8AF3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E078013-D062-4B74-BDD1-A7B1B9207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5C92663-8EA3-27C3-C90C-CF254FF2F7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098" y="6019800"/>
            <a:ext cx="339852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2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tumman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019E351-BD38-4277-ACBC-BAB6F0B4ED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AEBCB3B-E258-4D1D-BC07-970AA3335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31E5CBF-528D-4C27-BD3D-52A728543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FB4ABDF5-105C-4805-AE9A-307C01A7B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E313C21-25F5-53D9-863A-4F73EBF324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098" y="6019800"/>
            <a:ext cx="339852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7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vaalean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331C4A3-3B70-473F-87DC-97F62378B29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Picture 11" descr="Shape&#10;&#10;Description automatically generated with medium confidence">
            <a:extLst>
              <a:ext uri="{FF2B5EF4-FFF2-40B4-BE49-F238E27FC236}">
                <a16:creationId xmlns:a16="http://schemas.microsoft.com/office/drawing/2014/main" id="{2701AF97-BD20-7760-8B06-E3E1C33AA8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750" y="76797"/>
            <a:ext cx="1544132" cy="141545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841777B-B31F-1D30-05CC-E359588E6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9735CE7-CAA6-1981-0B8B-9630B9919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35F4A9A-0E84-819C-9620-5AB63D616B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098" y="6019800"/>
            <a:ext cx="339852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14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F713E9-B21F-4277-80A4-C0623416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0E5C-EBDA-4D35-835F-C4EA74A72D71}" type="datetime1">
              <a:rPr lang="fi-FI" smtClean="0"/>
              <a:t>17.4.2023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5944B-F0B9-4271-96BA-E6828C38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56CC2-9C69-4506-ADB6-C3431FE02F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94719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a_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F713E9-B21F-4277-80A4-C0623416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0E5C-EBDA-4D35-835F-C4EA74A72D71}" type="datetime1">
              <a:rPr lang="fi-FI" smtClean="0"/>
              <a:t>17.4.2023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5944B-F0B9-4271-96BA-E6828C38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F2D2C7BF-71D4-48BF-9DD2-FE65AF4A26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90" y="812800"/>
            <a:ext cx="5496219" cy="5232400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E94213E-8A70-4CDD-9D43-D0A90C3E1C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223525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irakka_ja_sel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F713E9-B21F-4277-80A4-C0623416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92EF-5F1C-49F9-BF88-7C49994B5FB9}" type="datetime1">
              <a:rPr lang="fi-FI" smtClean="0"/>
              <a:t>17.4.2023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5944B-F0B9-4271-96BA-E6828C38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62D0573-C666-4B1A-9757-E53C856462BA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57501312"/>
              </p:ext>
            </p:extLst>
          </p:nvPr>
        </p:nvGraphicFramePr>
        <p:xfrm>
          <a:off x="850900" y="1314449"/>
          <a:ext cx="6329829" cy="4508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58EF112B-7659-4965-8D51-4E3F618E5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854632" cy="6131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8CB20B9-BF14-48B7-8FBF-55A893F501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8BAAEC9-861B-E5CB-7AAC-73F9BAD32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1314449"/>
            <a:ext cx="3106737" cy="45085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854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vaaleanvihreä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6E8D17-302F-2708-9A0F-82CA796E9E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0902" y="2000187"/>
            <a:ext cx="3645548" cy="3092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132C5A-86DF-8300-B725-365FF5BB1A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346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kit_ja_sel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F713E9-B21F-4277-80A4-C0623416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D8E3C-1D77-4DE1-BFA6-56BDED8E6778}" type="datetime1">
              <a:rPr lang="fi-FI" smtClean="0"/>
              <a:t>17.4.2023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5944B-F0B9-4271-96BA-E6828C38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62D0573-C666-4B1A-9757-E53C856462BA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114869723"/>
              </p:ext>
            </p:extLst>
          </p:nvPr>
        </p:nvGraphicFramePr>
        <p:xfrm>
          <a:off x="850900" y="1314449"/>
          <a:ext cx="6311900" cy="4508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594614-D71D-4F1E-8614-54BFC47CA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1314449"/>
            <a:ext cx="3106737" cy="45085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E089EDF-B6EA-42D8-ABC5-DC3F5127A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854632" cy="6131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B898320-2141-47A4-9BD0-C34010A7F7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30599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tumma_fuks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92E092F-4C18-4469-8E83-6A834109ED1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2FAAFFF-5F2B-4165-A1EB-978BD4A568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0956" y="1967371"/>
            <a:ext cx="7050087" cy="2291431"/>
          </a:xfrm>
        </p:spPr>
        <p:txBody>
          <a:bodyPr>
            <a:noAutofit/>
          </a:bodyPr>
          <a:lstStyle>
            <a:lvl1pPr marL="0" indent="0" algn="ctr">
              <a:buNone/>
              <a:defRPr sz="7200" spc="-15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5B32EA3-DA3E-406D-8BC9-DB57E97263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0956" y="4416489"/>
            <a:ext cx="7050087" cy="1531937"/>
          </a:xfrm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6B60650-2462-4885-BDFA-965FD8BF2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82B874E-79EB-781C-6AAD-61508012A3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098" y="6019800"/>
            <a:ext cx="339852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5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vaalea_fuks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300340-25EF-4F66-8FC0-3524FCC23AB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A5AC8F70-F194-41C7-805B-D92734070F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0956" y="1967371"/>
            <a:ext cx="7050087" cy="2291431"/>
          </a:xfrm>
        </p:spPr>
        <p:txBody>
          <a:bodyPr>
            <a:noAutofit/>
          </a:bodyPr>
          <a:lstStyle>
            <a:lvl1pPr marL="0" indent="0" algn="ctr">
              <a:buNone/>
              <a:defRPr sz="7200" spc="-15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FE8445C-4D7C-459B-A750-14E5D4ADDF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0956" y="4416489"/>
            <a:ext cx="7050087" cy="1531937"/>
          </a:xfrm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0D5E3786-1E77-41FF-ACC3-2C07F23E9A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6C8182-5589-D9FA-A115-E1C05CC879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098" y="6019800"/>
            <a:ext cx="339852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15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tumman_vihre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053C6DA-FD50-4615-B8FB-FF833B6B874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D8D3088-BD2C-4F0D-AC59-B1D90F282A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0956" y="1967371"/>
            <a:ext cx="7050087" cy="2291431"/>
          </a:xfrm>
        </p:spPr>
        <p:txBody>
          <a:bodyPr>
            <a:noAutofit/>
          </a:bodyPr>
          <a:lstStyle>
            <a:lvl1pPr marL="0" indent="0" algn="ctr">
              <a:buNone/>
              <a:defRPr sz="7200" spc="-15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729D64E-D9FD-4A72-A218-5A46A2A9E0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0956" y="4416489"/>
            <a:ext cx="7050087" cy="1531937"/>
          </a:xfrm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E2367D72-1261-4F4B-95BA-C217F9F6FE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31C13D-1FD8-B1BA-026C-680E87130E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098" y="6019800"/>
            <a:ext cx="339852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9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vaalean_vihre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FDCB13-2229-4EDE-9601-A214D628E3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0A3972D-8B49-48B9-A933-077AD84C2B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0956" y="1967371"/>
            <a:ext cx="7050087" cy="2291431"/>
          </a:xfrm>
        </p:spPr>
        <p:txBody>
          <a:bodyPr>
            <a:noAutofit/>
          </a:bodyPr>
          <a:lstStyle>
            <a:lvl1pPr marL="0" indent="0" algn="ctr">
              <a:buNone/>
              <a:defRPr sz="7200" spc="-150">
                <a:solidFill>
                  <a:schemeClr val="tx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0144724E-5CC4-417F-B397-D5FCDD2793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0956" y="4416489"/>
            <a:ext cx="7050087" cy="1531937"/>
          </a:xfrm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chemeClr val="tx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Shape&#10;&#10;Description automatically generated with medium confidence">
            <a:extLst>
              <a:ext uri="{FF2B5EF4-FFF2-40B4-BE49-F238E27FC236}">
                <a16:creationId xmlns:a16="http://schemas.microsoft.com/office/drawing/2014/main" id="{FE3135FD-78BD-6D78-FAD8-85988F91A3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750" y="76797"/>
            <a:ext cx="1544132" cy="14154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D184AEB-8EDA-6FF5-BCC6-A3959DFFFC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098" y="6019800"/>
            <a:ext cx="339852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6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tumman_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6DD7C14-1622-4EAE-AD65-6E914DFD8C1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9808EF1-5D0E-43DC-80F8-12870B32C9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0956" y="1967371"/>
            <a:ext cx="7050087" cy="2291431"/>
          </a:xfrm>
        </p:spPr>
        <p:txBody>
          <a:bodyPr>
            <a:noAutofit/>
          </a:bodyPr>
          <a:lstStyle>
            <a:lvl1pPr marL="0" indent="0" algn="ctr">
              <a:buNone/>
              <a:defRPr sz="7200" spc="-15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10962C8-DE63-43D8-8942-0B0108C26B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0956" y="4416489"/>
            <a:ext cx="7050087" cy="1531937"/>
          </a:xfrm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2D6D991B-5BB1-4C8D-8A99-46E6234F7E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7F250E-169D-441D-B277-9947CB29CD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098" y="6019800"/>
            <a:ext cx="339852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8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vaalean_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AD99560-B70C-4CB4-8E0D-135C4B4F0D2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2F4CE26A-6975-4088-8C1C-2779DB9199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0956" y="1967371"/>
            <a:ext cx="7050087" cy="2291431"/>
          </a:xfrm>
        </p:spPr>
        <p:txBody>
          <a:bodyPr>
            <a:noAutofit/>
          </a:bodyPr>
          <a:lstStyle>
            <a:lvl1pPr marL="0" indent="0" algn="ctr">
              <a:buNone/>
              <a:defRPr sz="7200" spc="-150">
                <a:solidFill>
                  <a:schemeClr val="tx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A4292A37-662E-4DBC-A495-79057914CC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0956" y="4416489"/>
            <a:ext cx="7050087" cy="1531937"/>
          </a:xfrm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chemeClr val="tx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Shape&#10;&#10;Description automatically generated with medium confidence">
            <a:extLst>
              <a:ext uri="{FF2B5EF4-FFF2-40B4-BE49-F238E27FC236}">
                <a16:creationId xmlns:a16="http://schemas.microsoft.com/office/drawing/2014/main" id="{ACAA6109-B200-44BA-576B-F1F4097A5E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750" y="76797"/>
            <a:ext cx="1544132" cy="14154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2446EF9-36BD-E24D-2D33-7F895AE22D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098" y="6019800"/>
            <a:ext cx="339852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5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_tumma_fuks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3812B7F-03F8-47AC-A428-BF026456F91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B7FEA2D-6A52-47ED-8DFD-956DBBF7B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737" y="3069240"/>
            <a:ext cx="9026525" cy="2264569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3" name="Graphic 2" descr="Closed quotation mark">
            <a:extLst>
              <a:ext uri="{FF2B5EF4-FFF2-40B4-BE49-F238E27FC236}">
                <a16:creationId xmlns:a16="http://schemas.microsoft.com/office/drawing/2014/main" id="{CFBDBB6F-3A4D-4629-93D3-14502AE8EC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12" name="Graphic 11" descr="Closed quotation mark">
            <a:extLst>
              <a:ext uri="{FF2B5EF4-FFF2-40B4-BE49-F238E27FC236}">
                <a16:creationId xmlns:a16="http://schemas.microsoft.com/office/drawing/2014/main" id="{FDCD013D-750B-40EC-B3FD-30866C557B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2948B9A5-346C-4658-B145-33839B1205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1EE94B-E397-CBC8-911D-95472FB0552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098" y="6019800"/>
            <a:ext cx="339852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28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_vaalea_fuks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3B5C1A-13B1-4DF6-9D59-D74F0DD9A7C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0D7ED0F-9041-499A-921C-AEFDAC4F8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737" y="3069240"/>
            <a:ext cx="9026525" cy="2264569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8" name="Graphic 7" descr="Closed quotation mark">
            <a:extLst>
              <a:ext uri="{FF2B5EF4-FFF2-40B4-BE49-F238E27FC236}">
                <a16:creationId xmlns:a16="http://schemas.microsoft.com/office/drawing/2014/main" id="{2DF3ECAD-51F9-426B-BA2A-A31D15606B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9" name="Graphic 8" descr="Closed quotation mark">
            <a:extLst>
              <a:ext uri="{FF2B5EF4-FFF2-40B4-BE49-F238E27FC236}">
                <a16:creationId xmlns:a16="http://schemas.microsoft.com/office/drawing/2014/main" id="{054D988B-BD2E-4868-BD0C-0286426709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3E6C6386-945C-47E0-A075-7592821D61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643FB8-B811-ACB1-F034-E240D06F594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098" y="6019800"/>
            <a:ext cx="339852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38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_tumman_vihre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A28C2B3-EED9-4BDF-AC6A-C2BFC1453DA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605A358-014F-48BC-99D7-1F4227F7F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737" y="3069240"/>
            <a:ext cx="9026525" cy="2264569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8" name="Graphic 7" descr="Closed quotation mark">
            <a:extLst>
              <a:ext uri="{FF2B5EF4-FFF2-40B4-BE49-F238E27FC236}">
                <a16:creationId xmlns:a16="http://schemas.microsoft.com/office/drawing/2014/main" id="{A0E55188-C435-4ADB-89AF-C484D0CC34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9" name="Graphic 8" descr="Closed quotation mark">
            <a:extLst>
              <a:ext uri="{FF2B5EF4-FFF2-40B4-BE49-F238E27FC236}">
                <a16:creationId xmlns:a16="http://schemas.microsoft.com/office/drawing/2014/main" id="{5CC0672F-9201-45FA-9419-DF8790A0BC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FE4D2E0D-6F0C-4473-9A14-F0C36B7C2D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BA469B-7035-970D-EE5F-F16D39448BC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098" y="6019800"/>
            <a:ext cx="339852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01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1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D8009-9C9D-BC20-E19F-6BBFBFF17D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85810-6893-B421-9E24-5070E0BA23B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i-FI"/>
              <a:t>Leipäteksti 28 pt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EE75F-E69C-1BB7-BD19-66FB90E85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2CFB-8CF4-1C49-BC5F-593B5F3D3B14}" type="datetimeFigureOut">
              <a:rPr lang="fi-FI" smtClean="0"/>
              <a:t>17.4.2023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EE8F0-15A5-8FCF-A1D5-66536D64F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19949-D649-D43F-8908-A18051B04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C36B7C6-A167-E29B-B137-4BC0CBE498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8AB7446-32D7-9321-62EB-F686687D3D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30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_vaalean_vihre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4D3C9BD-E553-4532-8F1B-692757DFFA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B7FEA2D-6A52-47ED-8DFD-956DBBF7B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737" y="3069240"/>
            <a:ext cx="9026525" cy="2264569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3" name="Graphic 2" descr="Closed quotation mark">
            <a:extLst>
              <a:ext uri="{FF2B5EF4-FFF2-40B4-BE49-F238E27FC236}">
                <a16:creationId xmlns:a16="http://schemas.microsoft.com/office/drawing/2014/main" id="{CFBDBB6F-3A4D-4629-93D3-14502AE8EC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12" name="Graphic 11" descr="Closed quotation mark">
            <a:extLst>
              <a:ext uri="{FF2B5EF4-FFF2-40B4-BE49-F238E27FC236}">
                <a16:creationId xmlns:a16="http://schemas.microsoft.com/office/drawing/2014/main" id="{FDCD013D-750B-40EC-B3FD-30866C557B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8398351E-62CE-B329-FF0D-CF2A580737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750" y="76797"/>
            <a:ext cx="1544132" cy="14154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9425B4-9AC5-A865-2307-A3A68EFA925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098" y="6019800"/>
            <a:ext cx="339852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62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_tumman_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2F164F4-88DD-4DB6-A969-CF67CBF9190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0D7ED0F-9041-499A-921C-AEFDAC4F8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737" y="3069240"/>
            <a:ext cx="9026525" cy="2264569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8" name="Graphic 7" descr="Closed quotation mark">
            <a:extLst>
              <a:ext uri="{FF2B5EF4-FFF2-40B4-BE49-F238E27FC236}">
                <a16:creationId xmlns:a16="http://schemas.microsoft.com/office/drawing/2014/main" id="{2DF3ECAD-51F9-426B-BA2A-A31D15606B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9" name="Graphic 8" descr="Closed quotation mark">
            <a:extLst>
              <a:ext uri="{FF2B5EF4-FFF2-40B4-BE49-F238E27FC236}">
                <a16:creationId xmlns:a16="http://schemas.microsoft.com/office/drawing/2014/main" id="{054D988B-BD2E-4868-BD0C-0286426709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6" name="Picture 5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9BD1C4AC-F731-4E7C-B6EF-52E5B96F5D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8670C9E-83B9-45D4-B609-C3AFE29ACD2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5224"/>
            <a:ext cx="2305785" cy="3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06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_vaalean_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ACB5D14-0A9E-4CB4-A060-CF81F97CF1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605A358-014F-48BC-99D7-1F4227F7F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737" y="3069240"/>
            <a:ext cx="9026525" cy="2264569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8" name="Graphic 7" descr="Closed quotation mark">
            <a:extLst>
              <a:ext uri="{FF2B5EF4-FFF2-40B4-BE49-F238E27FC236}">
                <a16:creationId xmlns:a16="http://schemas.microsoft.com/office/drawing/2014/main" id="{A0E55188-C435-4ADB-89AF-C484D0CC34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9" name="Graphic 8" descr="Closed quotation mark">
            <a:extLst>
              <a:ext uri="{FF2B5EF4-FFF2-40B4-BE49-F238E27FC236}">
                <a16:creationId xmlns:a16="http://schemas.microsoft.com/office/drawing/2014/main" id="{5CC0672F-9201-45FA-9419-DF8790A0BC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12" name="Picture 11" descr="Shape&#10;&#10;Description automatically generated with medium confidence">
            <a:extLst>
              <a:ext uri="{FF2B5EF4-FFF2-40B4-BE49-F238E27FC236}">
                <a16:creationId xmlns:a16="http://schemas.microsoft.com/office/drawing/2014/main" id="{2CBDC5D2-0CC7-BBFC-6EDC-3919959FB3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750" y="76797"/>
            <a:ext cx="1544132" cy="14154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E713DD-DF65-B15A-7C1C-47DB87DE641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098" y="6019800"/>
            <a:ext cx="339852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alto_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3383C-D902-4359-B134-36B4C4F73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548312" cy="4881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B999F5-4813-427F-A4E4-5335441DBD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3932237" cy="37084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00F1A4-B81E-45E1-9606-07525FFE2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7C74-FDAC-47C9-85FF-A93A4A77D2DE}" type="datetime1">
              <a:rPr lang="fi-FI" smtClean="0"/>
              <a:t>17.4.2023</a:t>
            </a:fld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40F95E-9FAF-473A-8740-38C0D6F75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4EB64A9-0753-493D-931D-D429FE2A2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9651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7897217-BD8C-4F57-9294-7DC932179A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224750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E54EFB4-12B2-4DFE-9F2E-3D2DD7CA7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96869CB-89D0-4DA9-89A5-3150AD97A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09055EB-5B06-42A3-A3F7-9558E538E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1" name="Picture 10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93E22456-AB22-4CB4-9C0E-E7E2302CA3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8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tumma_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4224DE-DE84-4CDB-804C-D62F8DBAD4A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36513FB-22B8-45CF-AEF7-A64E2EBADB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89C3558-BCB4-4A57-AFB2-95ED2FE281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68424A2-D2D4-4E4F-9B59-69E589A8D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5" name="Picture 1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3FEABE71-E81F-4523-B5C3-B7A2E66D3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F511AB-B05E-05C0-84EB-3C0E0F505F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098" y="6019800"/>
            <a:ext cx="339852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71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vaalea_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E9C94-F91C-4351-80A3-EF626BB6D9F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C731633-EDC4-4E10-A99C-BCF4E3D47F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4383859-0CAC-4E51-BE74-57E16ABFBC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A68DA7D-4465-4F6E-8E5C-4866B5E82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7" name="Picture 16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97076935-D697-414D-AD85-CDF94E8903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99B3C8-DA1E-FD9A-022B-8E95A769F1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098" y="6019800"/>
            <a:ext cx="339852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5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tumman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4D596EB-6C87-4E77-A282-E8F4AC510AA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79554269-A758-425E-A7A9-3297720BD1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2DA1327E-385A-450D-B8CB-02C8C3663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04CD8A6-3E7E-41DC-8B95-CADBC6BE8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9" name="Picture 18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969AA01B-7F14-434E-9FCE-1A5429402C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83A66F-F468-08A6-5189-43E83B721F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098" y="6019800"/>
            <a:ext cx="339852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1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vaalean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E3197DA-176C-4FE5-917B-D17DC70B754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A7A8F4DB-F8D7-4D33-9C7B-C531A05990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0538F70-F123-419A-9310-6629993937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2pPr>
            <a:lvl3pPr marL="914400" indent="0">
              <a:buNone/>
              <a:defRPr sz="1200">
                <a:solidFill>
                  <a:schemeClr val="tx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3pPr>
            <a:lvl4pPr marL="1371600" indent="0">
              <a:buNone/>
              <a:defRPr sz="1000">
                <a:solidFill>
                  <a:schemeClr val="tx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4pPr>
            <a:lvl5pPr marL="1828800" indent="0">
              <a:buNone/>
              <a:defRPr sz="1000">
                <a:solidFill>
                  <a:schemeClr val="tx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0D085CB-FF03-477D-99B3-E2B4ACDB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BE84025D-3EBE-6E1D-5814-D72C60DE8B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750" y="76797"/>
            <a:ext cx="1544132" cy="14154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5540A0-0C10-9550-9485-B86394B8DF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098" y="6019800"/>
            <a:ext cx="339852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tumman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0E12F5B-6168-40D0-A95F-7BDBB48756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9CACB86E-ED50-48E8-88C1-FFE2056D2C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20CEAFD-8292-45D3-B6A0-B7E445026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2DDBF5D-668F-4A0C-B7A0-CADB0FE88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9" name="Picture 18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F3EC7DD-D9F8-4C93-8A6B-1B071ABDC3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3BEFFB-4576-FAE7-D07C-3EA130D657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098" y="6019800"/>
            <a:ext cx="339852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26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1 sisältö tumman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D8009-9C9D-BC20-E19F-6BBFBFF17D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85810-6893-B421-9E24-5070E0BA23B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Leipäteksti 28 pt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EE75F-E69C-1BB7-BD19-66FB90E85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17.4.2023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EE8F0-15A5-8FCF-A1D5-66536D64F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19949-D649-D43F-8908-A18051B04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F639812E-B5D7-79B2-772B-55C15A42A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41F3B3-3CC7-3846-B101-53507F32F4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49225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vaalean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C4A104B-18AA-4D32-99D1-997AD724506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75F519A0-39B0-4EC5-A2A2-3EA7712143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D42A1AF-7F9C-4CF2-BBFC-B82C6AD759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2pPr>
            <a:lvl3pPr marL="914400" indent="0">
              <a:buNone/>
              <a:defRPr sz="1200">
                <a:solidFill>
                  <a:schemeClr val="tx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3pPr>
            <a:lvl4pPr marL="1371600" indent="0">
              <a:buNone/>
              <a:defRPr sz="1000">
                <a:solidFill>
                  <a:schemeClr val="tx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4pPr>
            <a:lvl5pPr marL="1828800" indent="0">
              <a:buNone/>
              <a:defRPr sz="1000">
                <a:solidFill>
                  <a:schemeClr val="tx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E104650-C3CA-4705-9048-D79637A33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40C5D4F6-0F1F-2D68-C615-AE6E638DDC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750" y="76797"/>
            <a:ext cx="1544132" cy="14154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CF306B-28ED-B31C-D044-45B70C5A65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098" y="6019800"/>
            <a:ext cx="339852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16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aa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746F1-38DD-4FD1-8721-CA848852F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918132" cy="6131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6F0F28-7AEF-4281-9330-AB1ACB5791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73668" y="1299308"/>
            <a:ext cx="9918131" cy="472935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30CEB-310C-4C23-BD33-AD1ABF5D4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634-4747-4C18-9630-96A196DBF87F}" type="datetime1">
              <a:rPr lang="fi-FI" smtClean="0"/>
              <a:t>17.4.2023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DFE85-AC06-48FB-92D6-25F3F0EA7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C718087-0904-42CB-BF7F-BF506ABCAA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162245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aaka_ja_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0FA221-AA95-4298-AD12-8A88E18CD9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085270" y="449071"/>
            <a:ext cx="2430330" cy="514369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9273D4-E8DF-45BF-9698-4447602788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84200" y="449071"/>
            <a:ext cx="7150100" cy="514369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20074-A776-4019-A129-04037FC89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E36B-1FB8-4D59-A82C-0E27C43A5F1F}" type="datetime1">
              <a:rPr lang="fi-FI" smtClean="0"/>
              <a:t>17.4.2023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14635-FF9B-4224-842E-C960380FA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FF30BED-DFC0-40F3-8884-6966E14F2B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93110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26" Type="http://schemas.openxmlformats.org/officeDocument/2006/relationships/slideLayout" Target="../slideLayouts/slideLayout65.xml"/><Relationship Id="rId39" Type="http://schemas.openxmlformats.org/officeDocument/2006/relationships/slideLayout" Target="../slideLayouts/slideLayout78.xml"/><Relationship Id="rId21" Type="http://schemas.openxmlformats.org/officeDocument/2006/relationships/slideLayout" Target="../slideLayouts/slideLayout60.xml"/><Relationship Id="rId34" Type="http://schemas.openxmlformats.org/officeDocument/2006/relationships/slideLayout" Target="../slideLayouts/slideLayout73.xml"/><Relationship Id="rId42" Type="http://schemas.openxmlformats.org/officeDocument/2006/relationships/slideLayout" Target="../slideLayouts/slideLayout81.xml"/><Relationship Id="rId47" Type="http://schemas.openxmlformats.org/officeDocument/2006/relationships/slideLayout" Target="../slideLayouts/slideLayout86.xml"/><Relationship Id="rId50" Type="http://schemas.openxmlformats.org/officeDocument/2006/relationships/slideLayout" Target="../slideLayouts/slideLayout89.xml"/><Relationship Id="rId55" Type="http://schemas.openxmlformats.org/officeDocument/2006/relationships/image" Target="../media/image1.png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9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63.xml"/><Relationship Id="rId32" Type="http://schemas.openxmlformats.org/officeDocument/2006/relationships/slideLayout" Target="../slideLayouts/slideLayout71.xml"/><Relationship Id="rId37" Type="http://schemas.openxmlformats.org/officeDocument/2006/relationships/slideLayout" Target="../slideLayouts/slideLayout76.xml"/><Relationship Id="rId40" Type="http://schemas.openxmlformats.org/officeDocument/2006/relationships/slideLayout" Target="../slideLayouts/slideLayout79.xml"/><Relationship Id="rId45" Type="http://schemas.openxmlformats.org/officeDocument/2006/relationships/slideLayout" Target="../slideLayouts/slideLayout84.xml"/><Relationship Id="rId53" Type="http://schemas.openxmlformats.org/officeDocument/2006/relationships/slideLayout" Target="../slideLayouts/slideLayout92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31" Type="http://schemas.openxmlformats.org/officeDocument/2006/relationships/slideLayout" Target="../slideLayouts/slideLayout70.xml"/><Relationship Id="rId44" Type="http://schemas.openxmlformats.org/officeDocument/2006/relationships/slideLayout" Target="../slideLayouts/slideLayout83.xml"/><Relationship Id="rId52" Type="http://schemas.openxmlformats.org/officeDocument/2006/relationships/slideLayout" Target="../slideLayouts/slideLayout91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Relationship Id="rId27" Type="http://schemas.openxmlformats.org/officeDocument/2006/relationships/slideLayout" Target="../slideLayouts/slideLayout66.xml"/><Relationship Id="rId30" Type="http://schemas.openxmlformats.org/officeDocument/2006/relationships/slideLayout" Target="../slideLayouts/slideLayout69.xml"/><Relationship Id="rId35" Type="http://schemas.openxmlformats.org/officeDocument/2006/relationships/slideLayout" Target="../slideLayouts/slideLayout74.xml"/><Relationship Id="rId43" Type="http://schemas.openxmlformats.org/officeDocument/2006/relationships/slideLayout" Target="../slideLayouts/slideLayout82.xml"/><Relationship Id="rId48" Type="http://schemas.openxmlformats.org/officeDocument/2006/relationships/slideLayout" Target="../slideLayouts/slideLayout87.xml"/><Relationship Id="rId56" Type="http://schemas.openxmlformats.org/officeDocument/2006/relationships/image" Target="../media/image9.png"/><Relationship Id="rId8" Type="http://schemas.openxmlformats.org/officeDocument/2006/relationships/slideLayout" Target="../slideLayouts/slideLayout47.xml"/><Relationship Id="rId51" Type="http://schemas.openxmlformats.org/officeDocument/2006/relationships/slideLayout" Target="../slideLayouts/slideLayout90.xml"/><Relationship Id="rId3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5" Type="http://schemas.openxmlformats.org/officeDocument/2006/relationships/slideLayout" Target="../slideLayouts/slideLayout64.xml"/><Relationship Id="rId33" Type="http://schemas.openxmlformats.org/officeDocument/2006/relationships/slideLayout" Target="../slideLayouts/slideLayout72.xml"/><Relationship Id="rId38" Type="http://schemas.openxmlformats.org/officeDocument/2006/relationships/slideLayout" Target="../slideLayouts/slideLayout77.xml"/><Relationship Id="rId46" Type="http://schemas.openxmlformats.org/officeDocument/2006/relationships/slideLayout" Target="../slideLayouts/slideLayout85.xml"/><Relationship Id="rId20" Type="http://schemas.openxmlformats.org/officeDocument/2006/relationships/slideLayout" Target="../slideLayouts/slideLayout59.xml"/><Relationship Id="rId41" Type="http://schemas.openxmlformats.org/officeDocument/2006/relationships/slideLayout" Target="../slideLayouts/slideLayout80.xml"/><Relationship Id="rId54" Type="http://schemas.openxmlformats.org/officeDocument/2006/relationships/theme" Target="../theme/theme6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4.xml"/><Relationship Id="rId23" Type="http://schemas.openxmlformats.org/officeDocument/2006/relationships/slideLayout" Target="../slideLayouts/slideLayout62.xml"/><Relationship Id="rId28" Type="http://schemas.openxmlformats.org/officeDocument/2006/relationships/slideLayout" Target="../slideLayouts/slideLayout67.xml"/><Relationship Id="rId36" Type="http://schemas.openxmlformats.org/officeDocument/2006/relationships/slideLayout" Target="../slideLayouts/slideLayout75.xml"/><Relationship Id="rId4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910806-493F-132E-0D2E-D75D41432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5" y="535510"/>
            <a:ext cx="10260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4D146-646D-D54B-D78B-31FF201B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965" y="2044748"/>
            <a:ext cx="10260000" cy="3952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24139-035D-0AA1-BB99-874ED2891B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29995" y="6213846"/>
            <a:ext cx="9631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  <a:lumOff val="50000"/>
                  </a:schemeClr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17.4.2023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9ABD9-72EF-74E9-13CE-7645C8EAE3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93553" y="621384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A2E6B-A0EF-85D5-B8E9-510C93B25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97750" y="6213846"/>
            <a:ext cx="409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50000"/>
                    <a:lumOff val="50000"/>
                  </a:schemeClr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0656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27" r:id="rId2"/>
    <p:sldLayoutId id="2147483828" r:id="rId3"/>
    <p:sldLayoutId id="2147483660" r:id="rId4"/>
    <p:sldLayoutId id="2147483661" r:id="rId5"/>
    <p:sldLayoutId id="2147483662" r:id="rId6"/>
    <p:sldLayoutId id="214748366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4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910806-493F-132E-0D2E-D75D41432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5" y="535510"/>
            <a:ext cx="10260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4D146-646D-D54B-D78B-31FF201B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965" y="2044748"/>
            <a:ext cx="10260000" cy="3952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24139-035D-0AA1-BB99-874ED2891B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29995" y="6213846"/>
            <a:ext cx="9631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  <a:lumOff val="50000"/>
                  </a:schemeClr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17.4.2023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9ABD9-72EF-74E9-13CE-7645C8EAE3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93553" y="621384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A2E6B-A0EF-85D5-B8E9-510C93B25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97750" y="6213846"/>
            <a:ext cx="409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50000"/>
                    <a:lumOff val="50000"/>
                  </a:schemeClr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5731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817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740" r:id="rId9"/>
    <p:sldLayoutId id="2147483741" r:id="rId10"/>
    <p:sldLayoutId id="2147483742" r:id="rId11"/>
    <p:sldLayoutId id="214748374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4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910806-493F-132E-0D2E-D75D41432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5" y="535510"/>
            <a:ext cx="10260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4D146-646D-D54B-D78B-31FF201B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965" y="2044748"/>
            <a:ext cx="10260000" cy="3952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24139-035D-0AA1-BB99-874ED2891B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29995" y="6213846"/>
            <a:ext cx="9631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  <a:lumOff val="50000"/>
                  </a:schemeClr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17.4.2023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9ABD9-72EF-74E9-13CE-7645C8EAE3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93553" y="621384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A2E6B-A0EF-85D5-B8E9-510C93B25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97750" y="6213846"/>
            <a:ext cx="409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50000"/>
                    <a:lumOff val="50000"/>
                  </a:schemeClr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793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818" r:id="rId2"/>
    <p:sldLayoutId id="2147483816" r:id="rId3"/>
    <p:sldLayoutId id="2147483714" r:id="rId4"/>
    <p:sldLayoutId id="2147483715" r:id="rId5"/>
    <p:sldLayoutId id="2147483716" r:id="rId6"/>
    <p:sldLayoutId id="214748371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4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910806-493F-132E-0D2E-D75D41432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5" y="535510"/>
            <a:ext cx="10260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4D146-646D-D54B-D78B-31FF201B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965" y="2044748"/>
            <a:ext cx="10260000" cy="3952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24139-035D-0AA1-BB99-874ED2891B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29995" y="6213846"/>
            <a:ext cx="9631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  <a:lumOff val="50000"/>
                  </a:schemeClr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17.4.2023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9ABD9-72EF-74E9-13CE-7645C8EAE3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93553" y="621384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A2E6B-A0EF-85D5-B8E9-510C93B25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97750" y="6213846"/>
            <a:ext cx="409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50000"/>
                    <a:lumOff val="50000"/>
                  </a:schemeClr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767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3" r:id="rId2"/>
    <p:sldLayoutId id="2147483812" r:id="rId3"/>
    <p:sldLayoutId id="2147483815" r:id="rId4"/>
    <p:sldLayoutId id="2147483814" r:id="rId5"/>
    <p:sldLayoutId id="214748382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4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910806-493F-132E-0D2E-D75D41432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5" y="535510"/>
            <a:ext cx="10260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4D146-646D-D54B-D78B-31FF201B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965" y="2044748"/>
            <a:ext cx="10260000" cy="3952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24139-035D-0AA1-BB99-874ED2891B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29995" y="6213846"/>
            <a:ext cx="9631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  <a:lumOff val="50000"/>
                  </a:schemeClr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17.4.2023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9ABD9-72EF-74E9-13CE-7645C8EAE3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93553" y="621384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A2E6B-A0EF-85D5-B8E9-510C93B25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97750" y="6213846"/>
            <a:ext cx="409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50000"/>
                    <a:lumOff val="50000"/>
                  </a:schemeClr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4357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4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4675C3-A68A-494B-A887-BB4F9C595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569557" cy="613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24F11B-CC2F-4841-B144-357C828B9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3669" y="1428750"/>
            <a:ext cx="11205372" cy="4599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6872D-DE43-4755-8211-BDAE2EE6B3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83495" y="6257748"/>
            <a:ext cx="1074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fld id="{6F3F4CD8-536F-4549-973D-0FBA9CAF6C21}" type="datetime1">
              <a:rPr lang="fi-FI" smtClean="0"/>
              <a:pPr/>
              <a:t>17.4.2023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66FFF-A4FB-4489-9B49-5DDC688AA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5568" y="6257749"/>
            <a:ext cx="603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fld id="{D5C7B8F6-2765-465B-BF52-D1DF320C1AE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34F72BBA-3120-418C-94D3-114F2CB319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B4A78410-7DAE-4BD5-ACEE-CAF6BFA9404C}"/>
              </a:ext>
            </a:extLst>
          </p:cNvPr>
          <p:cNvPicPr>
            <a:picLocks noChangeAspect="1"/>
          </p:cNvPicPr>
          <p:nvPr userDrawn="1"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431617"/>
            <a:ext cx="821524" cy="696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8F5E9F-A37F-4244-A1FD-705A898F7F45}"/>
              </a:ext>
            </a:extLst>
          </p:cNvPr>
          <p:cNvPicPr>
            <a:picLocks noChangeAspect="1"/>
          </p:cNvPicPr>
          <p:nvPr userDrawn="1"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098" y="6028665"/>
            <a:ext cx="3398520" cy="8382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2BA41F-1A0B-6DC9-693B-D476607D0C51}"/>
              </a:ext>
            </a:extLst>
          </p:cNvPr>
          <p:cNvCxnSpPr/>
          <p:nvPr userDrawn="1"/>
        </p:nvCxnSpPr>
        <p:spPr>
          <a:xfrm>
            <a:off x="4721087" y="-387626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704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3" r:id="rId2"/>
    <p:sldLayoutId id="2147483778" r:id="rId3"/>
    <p:sldLayoutId id="2147483780" r:id="rId4"/>
    <p:sldLayoutId id="2147483779" r:id="rId5"/>
    <p:sldLayoutId id="2147483782" r:id="rId6"/>
    <p:sldLayoutId id="2147483781" r:id="rId7"/>
    <p:sldLayoutId id="2147483777" r:id="rId8"/>
    <p:sldLayoutId id="2147483783" r:id="rId9"/>
    <p:sldLayoutId id="2147483784" r:id="rId10"/>
    <p:sldLayoutId id="2147483786" r:id="rId11"/>
    <p:sldLayoutId id="2147483785" r:id="rId12"/>
    <p:sldLayoutId id="2147483788" r:id="rId13"/>
    <p:sldLayoutId id="2147483787" r:id="rId14"/>
    <p:sldLayoutId id="2147483650" r:id="rId15"/>
    <p:sldLayoutId id="2147483764" r:id="rId16"/>
    <p:sldLayoutId id="2147483713" r:id="rId17"/>
    <p:sldLayoutId id="2147483765" r:id="rId18"/>
    <p:sldLayoutId id="2147483652" r:id="rId19"/>
    <p:sldLayoutId id="2147483718" r:id="rId20"/>
    <p:sldLayoutId id="2147483651" r:id="rId21"/>
    <p:sldLayoutId id="2147483708" r:id="rId22"/>
    <p:sldLayoutId id="2147483734" r:id="rId23"/>
    <p:sldLayoutId id="2147483712" r:id="rId24"/>
    <p:sldLayoutId id="2147483735" r:id="rId25"/>
    <p:sldLayoutId id="2147483720" r:id="rId26"/>
    <p:sldLayoutId id="2147483736" r:id="rId27"/>
    <p:sldLayoutId id="2147483655" r:id="rId28"/>
    <p:sldLayoutId id="2147483802" r:id="rId29"/>
    <p:sldLayoutId id="2147483726" r:id="rId30"/>
    <p:sldLayoutId id="2147483727" r:id="rId31"/>
    <p:sldLayoutId id="2147483670" r:id="rId32"/>
    <p:sldLayoutId id="2147483737" r:id="rId33"/>
    <p:sldLayoutId id="2147483702" r:id="rId34"/>
    <p:sldLayoutId id="2147483738" r:id="rId35"/>
    <p:sldLayoutId id="2147483721" r:id="rId36"/>
    <p:sldLayoutId id="2147483739" r:id="rId37"/>
    <p:sldLayoutId id="2147483767" r:id="rId38"/>
    <p:sldLayoutId id="2147483770" r:id="rId39"/>
    <p:sldLayoutId id="2147483772" r:id="rId40"/>
    <p:sldLayoutId id="2147483789" r:id="rId41"/>
    <p:sldLayoutId id="2147483790" r:id="rId42"/>
    <p:sldLayoutId id="2147483791" r:id="rId43"/>
    <p:sldLayoutId id="2147483656" r:id="rId44"/>
    <p:sldLayoutId id="2147483657" r:id="rId45"/>
    <p:sldLayoutId id="2147483803" r:id="rId46"/>
    <p:sldLayoutId id="2147483804" r:id="rId47"/>
    <p:sldLayoutId id="2147483805" r:id="rId48"/>
    <p:sldLayoutId id="2147483806" r:id="rId49"/>
    <p:sldLayoutId id="2147483807" r:id="rId50"/>
    <p:sldLayoutId id="2147483808" r:id="rId51"/>
    <p:sldLayoutId id="2147483658" r:id="rId52"/>
    <p:sldLayoutId id="2147483659" r:id="rId5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0">
          <a:solidFill>
            <a:schemeClr val="tx1"/>
          </a:solidFill>
          <a:latin typeface="Poppins ExtraBold" panose="00000900000000000000" pitchFamily="2" charset="0"/>
          <a:ea typeface="+mj-ea"/>
          <a:cs typeface="Poppins ExtraBold" panose="000009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Poppins ExtraLight" panose="00000300000000000000" pitchFamily="2" charset="0"/>
          <a:ea typeface="+mn-ea"/>
          <a:cs typeface="Poppins ExtraLight" panose="000003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 ExtraLight" panose="00000300000000000000" pitchFamily="2" charset="0"/>
          <a:ea typeface="+mn-ea"/>
          <a:cs typeface="Poppins ExtraLight" panose="000003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 ExtraLight" panose="00000300000000000000" pitchFamily="2" charset="0"/>
          <a:ea typeface="+mn-ea"/>
          <a:cs typeface="Poppins ExtraLight" panose="000003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 ExtraLight" panose="00000300000000000000" pitchFamily="2" charset="0"/>
          <a:ea typeface="+mn-ea"/>
          <a:cs typeface="Poppins ExtraLight" panose="000003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 ExtraLight" panose="00000300000000000000" pitchFamily="2" charset="0"/>
          <a:ea typeface="+mn-ea"/>
          <a:cs typeface="Poppins ExtraLight" panose="000003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5B460-9657-981D-6708-0686F2DEF6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>
                <a:latin typeface="Calibri"/>
                <a:cs typeface="Calibri"/>
              </a:rPr>
              <a:t>Alueellinen opiskeluhuollon yhteistyöryhmä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509CAD-CC83-7045-194A-7EEA012F63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>
                <a:latin typeface="Calibri Light"/>
                <a:cs typeface="Calibri Light"/>
              </a:rPr>
              <a:t>Marjukka Laakso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69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6DDB9ED-FAEE-7BE5-1627-751D0A06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0E5C-EBDA-4D35-835F-C4EA74A72D71}" type="datetime1">
              <a:rPr lang="fi-FI" smtClean="0"/>
              <a:t>17.4.2023</a:t>
            </a:fld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C02C242-7AD7-F2C9-8AAE-4A36738D9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2</a:t>
            </a:fld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7566323-04C9-CDE0-B77E-B33356D78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333"/>
            <a:ext cx="12192000" cy="677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37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5A6643E-81AD-1D45-8BCC-85B36E9A3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0E5C-EBDA-4D35-835F-C4EA74A72D71}" type="datetime1">
              <a:rPr lang="fi-FI" smtClean="0"/>
              <a:t>17.4.2023</a:t>
            </a:fld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9E47FEF-4ADD-AEB4-7278-114BC8B38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3</a:t>
            </a:fld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6173D31-7CCC-64D0-F8E4-81568C13B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530"/>
            <a:ext cx="12192000" cy="667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51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99426-FF62-F44A-04C7-1E8FD0319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5" y="535510"/>
            <a:ext cx="10260000" cy="827333"/>
          </a:xfrm>
        </p:spPr>
        <p:txBody>
          <a:bodyPr/>
          <a:lstStyle/>
          <a:p>
            <a:r>
              <a:rPr lang="en-US" b="1" dirty="0" err="1">
                <a:latin typeface="Calibri"/>
                <a:cs typeface="Calibri"/>
              </a:rPr>
              <a:t>Missä</a:t>
            </a:r>
            <a:r>
              <a:rPr lang="en-US" b="1" dirty="0">
                <a:latin typeface="Calibri"/>
                <a:cs typeface="Calibri"/>
              </a:rPr>
              <a:t> </a:t>
            </a:r>
            <a:r>
              <a:rPr lang="en-US" b="1" dirty="0" err="1">
                <a:latin typeface="Calibri"/>
                <a:cs typeface="Calibri"/>
              </a:rPr>
              <a:t>mennään</a:t>
            </a:r>
            <a:r>
              <a:rPr lang="en-US" b="1" dirty="0">
                <a:latin typeface="Calibri"/>
                <a:cs typeface="Calibri"/>
              </a:rPr>
              <a:t> </a:t>
            </a:r>
            <a:r>
              <a:rPr lang="en-US" b="1" dirty="0" err="1">
                <a:latin typeface="Calibri"/>
                <a:cs typeface="Calibri"/>
              </a:rPr>
              <a:t>nyt</a:t>
            </a:r>
            <a:endParaRPr lang="en-US" b="1" dirty="0" err="1"/>
          </a:p>
        </p:txBody>
      </p:sp>
      <p:graphicFrame>
        <p:nvGraphicFramePr>
          <p:cNvPr id="28" name="Content Placeholder 2">
            <a:extLst>
              <a:ext uri="{FF2B5EF4-FFF2-40B4-BE49-F238E27FC236}">
                <a16:creationId xmlns:a16="http://schemas.microsoft.com/office/drawing/2014/main" id="{87E0CD8D-557A-8034-2732-AD275032EAC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9965" y="1605133"/>
          <a:ext cx="10260000" cy="4391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0593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2BA5D-80FA-AC48-E53D-1EBBDC5BB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5" y="174049"/>
            <a:ext cx="10260000" cy="573333"/>
          </a:xfrm>
        </p:spPr>
        <p:txBody>
          <a:bodyPr>
            <a:normAutofit fontScale="90000"/>
          </a:bodyPr>
          <a:lstStyle/>
          <a:p>
            <a:r>
              <a:rPr lang="en-US" b="1" err="1">
                <a:latin typeface="Calibri"/>
                <a:cs typeface="Calibri"/>
              </a:rPr>
              <a:t>Ryhmän</a:t>
            </a:r>
            <a:r>
              <a:rPr lang="en-US" b="1">
                <a:latin typeface="Calibri"/>
                <a:cs typeface="Calibri"/>
              </a:rPr>
              <a:t> </a:t>
            </a:r>
            <a:r>
              <a:rPr lang="en-US" b="1" err="1">
                <a:latin typeface="Calibri"/>
                <a:cs typeface="Calibri"/>
              </a:rPr>
              <a:t>jäsenet</a:t>
            </a:r>
            <a:r>
              <a:rPr lang="en-US" b="1">
                <a:latin typeface="Calibri"/>
                <a:cs typeface="Calibri"/>
              </a:rPr>
              <a:t> /</a:t>
            </a:r>
            <a:r>
              <a:rPr lang="en-US" b="1" err="1">
                <a:latin typeface="Calibri"/>
                <a:cs typeface="Calibri"/>
              </a:rPr>
              <a:t>vakehyvasta</a:t>
            </a:r>
            <a:endParaRPr lang="en-US" b="1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0D8D4-1DAC-10F7-0252-991A7A045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965" y="1097133"/>
            <a:ext cx="10260000" cy="4899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latin typeface="+mj-lt"/>
                <a:cs typeface="Calibri Light"/>
              </a:rPr>
              <a:t>Mirja Varis, </a:t>
            </a:r>
            <a:r>
              <a:rPr lang="en-US" sz="2400" dirty="0" err="1">
                <a:latin typeface="+mj-lt"/>
                <a:cs typeface="Calibri Light"/>
              </a:rPr>
              <a:t>puheenjohtaja</a:t>
            </a:r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  <a:cs typeface="Calibri Light"/>
              </a:rPr>
              <a:t>Marjukka Laakso, </a:t>
            </a:r>
            <a:r>
              <a:rPr lang="en-US" sz="2400" dirty="0" err="1">
                <a:latin typeface="+mj-lt"/>
                <a:cs typeface="Calibri Light"/>
              </a:rPr>
              <a:t>sihteeri</a:t>
            </a:r>
            <a:endParaRPr lang="en-US" sz="2400" dirty="0">
              <a:latin typeface="+mj-lt"/>
              <a:cs typeface="Calibri Light"/>
            </a:endParaRPr>
          </a:p>
          <a:p>
            <a:r>
              <a:rPr lang="en-US" sz="2400" dirty="0">
                <a:latin typeface="+mj-lt"/>
                <a:cs typeface="Calibri Light"/>
              </a:rPr>
              <a:t>Riina Hell</a:t>
            </a:r>
          </a:p>
          <a:p>
            <a:r>
              <a:rPr lang="en-US" sz="2400" dirty="0">
                <a:latin typeface="+mj-lt"/>
                <a:cs typeface="Calibri Light"/>
              </a:rPr>
              <a:t>Harri Myllyniemi</a:t>
            </a:r>
          </a:p>
          <a:p>
            <a:r>
              <a:rPr lang="en-US" sz="2400" b="1" u="sng" dirty="0" err="1">
                <a:latin typeface="+mj-lt"/>
                <a:cs typeface="Calibri Light"/>
              </a:rPr>
              <a:t>Nimetään</a:t>
            </a:r>
            <a:r>
              <a:rPr lang="en-US" sz="2400" b="1" u="sng" dirty="0">
                <a:latin typeface="+mj-lt"/>
                <a:cs typeface="Calibri Light"/>
              </a:rPr>
              <a:t> </a:t>
            </a:r>
            <a:r>
              <a:rPr lang="en-US" sz="2400" b="1" u="sng" dirty="0" err="1">
                <a:latin typeface="+mj-lt"/>
                <a:cs typeface="Calibri Light"/>
              </a:rPr>
              <a:t>esi</a:t>
            </a:r>
            <a:r>
              <a:rPr lang="en-US" sz="2400" b="1" u="sng" dirty="0">
                <a:latin typeface="+mj-lt"/>
                <a:cs typeface="Calibri Light"/>
              </a:rPr>
              <a:t>-ja </a:t>
            </a:r>
            <a:r>
              <a:rPr lang="en-US" sz="2400" b="1" u="sng" dirty="0" err="1">
                <a:latin typeface="+mj-lt"/>
                <a:cs typeface="Calibri Light"/>
              </a:rPr>
              <a:t>perusopetuksen</a:t>
            </a:r>
            <a:r>
              <a:rPr lang="en-US" sz="2400" b="1" u="sng" dirty="0">
                <a:latin typeface="+mj-lt"/>
                <a:cs typeface="Calibri Light"/>
              </a:rPr>
              <a:t> </a:t>
            </a:r>
            <a:r>
              <a:rPr lang="en-US" sz="2400" b="1" u="sng" dirty="0" err="1">
                <a:latin typeface="+mj-lt"/>
                <a:cs typeface="Calibri Light"/>
              </a:rPr>
              <a:t>oppilashuollon</a:t>
            </a:r>
            <a:r>
              <a:rPr lang="en-US" sz="2400" b="1" u="sng" dirty="0">
                <a:latin typeface="+mj-lt"/>
                <a:cs typeface="Calibri Light"/>
              </a:rPr>
              <a:t> </a:t>
            </a:r>
            <a:r>
              <a:rPr lang="en-US" sz="2400" b="1" u="sng" dirty="0" err="1">
                <a:latin typeface="+mj-lt"/>
                <a:cs typeface="Calibri Light"/>
              </a:rPr>
              <a:t>tehtäväalueelta</a:t>
            </a:r>
            <a:r>
              <a:rPr lang="en-US" sz="2400" b="1" u="sng" dirty="0">
                <a:latin typeface="+mj-lt"/>
                <a:cs typeface="Calibri Light"/>
              </a:rPr>
              <a:t>: </a:t>
            </a:r>
          </a:p>
          <a:p>
            <a:r>
              <a:rPr lang="en-US" sz="2400" dirty="0">
                <a:latin typeface="+mj-lt"/>
                <a:cs typeface="Calibri Light"/>
              </a:rPr>
              <a:t>Sari Niemi, </a:t>
            </a:r>
            <a:r>
              <a:rPr lang="en-US" sz="2400" dirty="0" err="1">
                <a:latin typeface="+mj-lt"/>
                <a:cs typeface="Calibri Light"/>
              </a:rPr>
              <a:t>kuraattorien</a:t>
            </a:r>
            <a:r>
              <a:rPr lang="en-US" sz="2400" dirty="0">
                <a:latin typeface="+mj-lt"/>
                <a:cs typeface="Calibri Light"/>
              </a:rPr>
              <a:t> ja </a:t>
            </a:r>
            <a:r>
              <a:rPr lang="en-US" sz="2400" dirty="0" err="1">
                <a:latin typeface="+mj-lt"/>
                <a:cs typeface="Calibri Light"/>
              </a:rPr>
              <a:t>psykologien</a:t>
            </a:r>
            <a:r>
              <a:rPr lang="en-US" sz="2400" dirty="0">
                <a:latin typeface="+mj-lt"/>
                <a:cs typeface="Calibri Light"/>
              </a:rPr>
              <a:t> </a:t>
            </a:r>
            <a:r>
              <a:rPr lang="en-US" sz="2400" dirty="0" err="1">
                <a:latin typeface="+mj-lt"/>
                <a:cs typeface="Calibri Light"/>
              </a:rPr>
              <a:t>esihenkilö</a:t>
            </a:r>
            <a:r>
              <a:rPr lang="en-US" sz="2400" dirty="0">
                <a:latin typeface="+mj-lt"/>
                <a:cs typeface="Calibri Light"/>
              </a:rPr>
              <a:t> </a:t>
            </a:r>
            <a:r>
              <a:rPr lang="en-US" sz="2400" dirty="0" err="1">
                <a:latin typeface="+mj-lt"/>
                <a:cs typeface="Calibri Light"/>
              </a:rPr>
              <a:t>varhaiskasvatuksessa</a:t>
            </a:r>
            <a:r>
              <a:rPr lang="en-US" sz="2400" dirty="0">
                <a:latin typeface="+mj-lt"/>
                <a:cs typeface="Calibri Light"/>
              </a:rPr>
              <a:t> ja </a:t>
            </a:r>
            <a:r>
              <a:rPr lang="en-US" sz="2400" dirty="0" err="1">
                <a:latin typeface="+mj-lt"/>
                <a:cs typeface="Calibri Light"/>
              </a:rPr>
              <a:t>esiopetuksessa</a:t>
            </a:r>
            <a:r>
              <a:rPr lang="en-US" sz="2400" dirty="0">
                <a:latin typeface="+mj-lt"/>
                <a:cs typeface="Calibri Light"/>
              </a:rPr>
              <a:t> </a:t>
            </a:r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  <a:cs typeface="Calibri Light"/>
              </a:rPr>
              <a:t>Elina </a:t>
            </a:r>
            <a:r>
              <a:rPr lang="en-US" sz="2400" dirty="0" err="1">
                <a:latin typeface="+mj-lt"/>
                <a:cs typeface="Calibri Light"/>
              </a:rPr>
              <a:t>Loijas</a:t>
            </a:r>
            <a:r>
              <a:rPr lang="en-US" sz="2400" dirty="0">
                <a:latin typeface="+mj-lt"/>
                <a:cs typeface="Calibri Light"/>
              </a:rPr>
              <a:t> </a:t>
            </a:r>
            <a:r>
              <a:rPr lang="en-US" sz="2400" dirty="0" err="1">
                <a:latin typeface="+mj-lt"/>
                <a:cs typeface="Calibri Light"/>
              </a:rPr>
              <a:t>eo+po</a:t>
            </a:r>
            <a:r>
              <a:rPr lang="en-US" sz="2400" dirty="0">
                <a:latin typeface="+mj-lt"/>
                <a:cs typeface="Calibri Light"/>
              </a:rPr>
              <a:t>- </a:t>
            </a:r>
            <a:r>
              <a:rPr lang="en-US" sz="2400" dirty="0" err="1">
                <a:latin typeface="+mj-lt"/>
                <a:cs typeface="Calibri Light"/>
              </a:rPr>
              <a:t>terveydenhoitaja</a:t>
            </a:r>
            <a:endParaRPr lang="en-US" sz="2400" dirty="0">
              <a:latin typeface="+mj-lt"/>
            </a:endParaRPr>
          </a:p>
          <a:p>
            <a:r>
              <a:rPr lang="en-US" sz="2400" b="1" u="sng" dirty="0" err="1">
                <a:latin typeface="+mj-lt"/>
                <a:cs typeface="Calibri Light"/>
              </a:rPr>
              <a:t>Nimetään</a:t>
            </a:r>
            <a:r>
              <a:rPr lang="en-US" sz="2400" b="1" u="sng" dirty="0">
                <a:latin typeface="+mj-lt"/>
                <a:cs typeface="Calibri Light"/>
              </a:rPr>
              <a:t> </a:t>
            </a:r>
            <a:r>
              <a:rPr lang="en-US" sz="2400" b="1" u="sng" dirty="0" err="1">
                <a:latin typeface="+mj-lt"/>
                <a:cs typeface="Calibri Light"/>
              </a:rPr>
              <a:t>toisen</a:t>
            </a:r>
            <a:r>
              <a:rPr lang="en-US" sz="2400" b="1" u="sng" dirty="0">
                <a:latin typeface="+mj-lt"/>
                <a:cs typeface="Calibri Light"/>
              </a:rPr>
              <a:t> </a:t>
            </a:r>
            <a:r>
              <a:rPr lang="en-US" sz="2400" b="1" u="sng" dirty="0" err="1">
                <a:latin typeface="+mj-lt"/>
                <a:cs typeface="Calibri Light"/>
              </a:rPr>
              <a:t>asteen</a:t>
            </a:r>
            <a:r>
              <a:rPr lang="en-US" sz="2400" b="1" u="sng" dirty="0">
                <a:latin typeface="+mj-lt"/>
                <a:cs typeface="Calibri Light"/>
              </a:rPr>
              <a:t> </a:t>
            </a:r>
            <a:r>
              <a:rPr lang="en-US" sz="2400" b="1" u="sng" dirty="0" err="1">
                <a:latin typeface="+mj-lt"/>
                <a:cs typeface="Calibri Light"/>
              </a:rPr>
              <a:t>opiskeluhuollon</a:t>
            </a:r>
            <a:r>
              <a:rPr lang="en-US" sz="2400" b="1" u="sng" dirty="0">
                <a:latin typeface="+mj-lt"/>
                <a:cs typeface="Calibri Light"/>
              </a:rPr>
              <a:t> </a:t>
            </a:r>
            <a:r>
              <a:rPr lang="en-US" sz="2400" b="1" u="sng" dirty="0" err="1">
                <a:latin typeface="+mj-lt"/>
                <a:cs typeface="Calibri Light"/>
              </a:rPr>
              <a:t>tehtäväalueelta</a:t>
            </a:r>
            <a:r>
              <a:rPr lang="en-US" sz="2400" b="1" u="sng" dirty="0">
                <a:latin typeface="+mj-lt"/>
                <a:cs typeface="Calibri Light"/>
              </a:rPr>
              <a:t>:</a:t>
            </a:r>
          </a:p>
          <a:p>
            <a:r>
              <a:rPr lang="fi-FI" sz="2400" i="0" dirty="0">
                <a:effectLst/>
                <a:latin typeface="+mj-lt"/>
              </a:rPr>
              <a:t>Roope Ahonen </a:t>
            </a:r>
            <a:r>
              <a:rPr lang="fi-FI" sz="2400" b="0" i="0" dirty="0">
                <a:effectLst/>
                <a:latin typeface="+mj-lt"/>
              </a:rPr>
              <a:t>toisen asteen kuraattori</a:t>
            </a:r>
            <a:endParaRPr lang="fi-FI" sz="2400" i="0" dirty="0">
              <a:effectLst/>
              <a:latin typeface="+mj-lt"/>
            </a:endParaRPr>
          </a:p>
          <a:p>
            <a:r>
              <a:rPr lang="fi-FI" sz="2400" i="0" dirty="0">
                <a:effectLst/>
                <a:latin typeface="+mj-lt"/>
              </a:rPr>
              <a:t>Johanna Saariluoma </a:t>
            </a:r>
            <a:r>
              <a:rPr lang="fi-FI" sz="2400" b="0" i="0" dirty="0">
                <a:effectLst/>
                <a:latin typeface="+mj-lt"/>
              </a:rPr>
              <a:t>toisen asteen psykologien esihenkilö</a:t>
            </a:r>
            <a:endParaRPr lang="en-US" sz="2400" dirty="0">
              <a:latin typeface="+mj-lt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775357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DAA94-E060-AF27-3DF6-420CAA2324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>
                <a:latin typeface="Calibri"/>
                <a:cs typeface="Calibri"/>
              </a:rPr>
              <a:t>Kiitos!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3294074"/>
      </p:ext>
    </p:extLst>
  </p:cSld>
  <p:clrMapOvr>
    <a:masterClrMapping/>
  </p:clrMapOvr>
</p:sld>
</file>

<file path=ppt/theme/theme1.xml><?xml version="1.0" encoding="utf-8"?>
<a:theme xmlns:a="http://schemas.openxmlformats.org/drawingml/2006/main" name="Pääotsikot">
  <a:themeElements>
    <a:clrScheme name="VAKE">
      <a:dk1>
        <a:srgbClr val="FFFFFF"/>
      </a:dk1>
      <a:lt1>
        <a:srgbClr val="302783"/>
      </a:lt1>
      <a:dk2>
        <a:srgbClr val="E6007E"/>
      </a:dk2>
      <a:lt2>
        <a:srgbClr val="76CBF3"/>
      </a:lt2>
      <a:accent1>
        <a:srgbClr val="00983A"/>
      </a:accent1>
      <a:accent2>
        <a:srgbClr val="EA5197"/>
      </a:accent2>
      <a:accent3>
        <a:srgbClr val="74B72B"/>
      </a:accent3>
      <a:accent4>
        <a:srgbClr val="1E1E1E"/>
      </a:accent4>
      <a:accent5>
        <a:srgbClr val="FFFFFF"/>
      </a:accent5>
      <a:accent6>
        <a:srgbClr val="302783"/>
      </a:accent6>
      <a:hlink>
        <a:srgbClr val="E6007E"/>
      </a:hlink>
      <a:folHlink>
        <a:srgbClr val="76CBF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sällöt">
  <a:themeElements>
    <a:clrScheme name="VAKE">
      <a:dk1>
        <a:srgbClr val="FFFFFF"/>
      </a:dk1>
      <a:lt1>
        <a:srgbClr val="302783"/>
      </a:lt1>
      <a:dk2>
        <a:srgbClr val="E6007E"/>
      </a:dk2>
      <a:lt2>
        <a:srgbClr val="76CBF3"/>
      </a:lt2>
      <a:accent1>
        <a:srgbClr val="00983A"/>
      </a:accent1>
      <a:accent2>
        <a:srgbClr val="EA5197"/>
      </a:accent2>
      <a:accent3>
        <a:srgbClr val="74B72B"/>
      </a:accent3>
      <a:accent4>
        <a:srgbClr val="1E1E1E"/>
      </a:accent4>
      <a:accent5>
        <a:srgbClr val="FFFFFF"/>
      </a:accent5>
      <a:accent6>
        <a:srgbClr val="302783"/>
      </a:accent6>
      <a:hlink>
        <a:srgbClr val="E6007E"/>
      </a:hlink>
      <a:folHlink>
        <a:srgbClr val="76CBF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Väliotsikot">
  <a:themeElements>
    <a:clrScheme name="VAKE">
      <a:dk1>
        <a:srgbClr val="FFFFFF"/>
      </a:dk1>
      <a:lt1>
        <a:srgbClr val="302783"/>
      </a:lt1>
      <a:dk2>
        <a:srgbClr val="E6007E"/>
      </a:dk2>
      <a:lt2>
        <a:srgbClr val="76CBF3"/>
      </a:lt2>
      <a:accent1>
        <a:srgbClr val="00983A"/>
      </a:accent1>
      <a:accent2>
        <a:srgbClr val="EA5197"/>
      </a:accent2>
      <a:accent3>
        <a:srgbClr val="74B72B"/>
      </a:accent3>
      <a:accent4>
        <a:srgbClr val="1E1E1E"/>
      </a:accent4>
      <a:accent5>
        <a:srgbClr val="FFFFFF"/>
      </a:accent5>
      <a:accent6>
        <a:srgbClr val="302783"/>
      </a:accent6>
      <a:hlink>
        <a:srgbClr val="E6007E"/>
      </a:hlink>
      <a:folHlink>
        <a:srgbClr val="76CBF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itaatit">
  <a:themeElements>
    <a:clrScheme name="VAKE">
      <a:dk1>
        <a:srgbClr val="FFFFFF"/>
      </a:dk1>
      <a:lt1>
        <a:srgbClr val="302783"/>
      </a:lt1>
      <a:dk2>
        <a:srgbClr val="E6007E"/>
      </a:dk2>
      <a:lt2>
        <a:srgbClr val="76CBF3"/>
      </a:lt2>
      <a:accent1>
        <a:srgbClr val="00983A"/>
      </a:accent1>
      <a:accent2>
        <a:srgbClr val="EA5197"/>
      </a:accent2>
      <a:accent3>
        <a:srgbClr val="74B72B"/>
      </a:accent3>
      <a:accent4>
        <a:srgbClr val="1E1E1E"/>
      </a:accent4>
      <a:accent5>
        <a:srgbClr val="FFFFFF"/>
      </a:accent5>
      <a:accent6>
        <a:srgbClr val="302783"/>
      </a:accent6>
      <a:hlink>
        <a:srgbClr val="E6007E"/>
      </a:hlink>
      <a:folHlink>
        <a:srgbClr val="76CBF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Kiitos">
  <a:themeElements>
    <a:clrScheme name="VAKE">
      <a:dk1>
        <a:srgbClr val="FFFFFF"/>
      </a:dk1>
      <a:lt1>
        <a:srgbClr val="302783"/>
      </a:lt1>
      <a:dk2>
        <a:srgbClr val="E6007E"/>
      </a:dk2>
      <a:lt2>
        <a:srgbClr val="76CBF3"/>
      </a:lt2>
      <a:accent1>
        <a:srgbClr val="00983A"/>
      </a:accent1>
      <a:accent2>
        <a:srgbClr val="EA5197"/>
      </a:accent2>
      <a:accent3>
        <a:srgbClr val="74B72B"/>
      </a:accent3>
      <a:accent4>
        <a:srgbClr val="1E1E1E"/>
      </a:accent4>
      <a:accent5>
        <a:srgbClr val="FFFFFF"/>
      </a:accent5>
      <a:accent6>
        <a:srgbClr val="302783"/>
      </a:accent6>
      <a:hlink>
        <a:srgbClr val="E6007E"/>
      </a:hlink>
      <a:folHlink>
        <a:srgbClr val="76CBF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ULsote_ja_rakenneuudistus">
  <a:themeElements>
    <a:clrScheme name="Vakeso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11F83"/>
      </a:accent1>
      <a:accent2>
        <a:srgbClr val="76CBF3"/>
      </a:accent2>
      <a:accent3>
        <a:srgbClr val="00983A"/>
      </a:accent3>
      <a:accent4>
        <a:srgbClr val="74B72B"/>
      </a:accent4>
      <a:accent5>
        <a:srgbClr val="E6007E"/>
      </a:accent5>
      <a:accent6>
        <a:srgbClr val="EA5297"/>
      </a:accent6>
      <a:hlink>
        <a:srgbClr val="0563C1"/>
      </a:hlink>
      <a:folHlink>
        <a:srgbClr val="954F72"/>
      </a:folHlink>
    </a:clrScheme>
    <a:fontScheme name="Vakesote">
      <a:majorFont>
        <a:latin typeface="Poppins Black"/>
        <a:ea typeface=""/>
        <a:cs typeface=""/>
      </a:majorFont>
      <a:minorFont>
        <a:latin typeface="Poppins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A22BAD91D3A74CBCAD3A5CC30D1602" ma:contentTypeVersion="4" ma:contentTypeDescription="Create a new document." ma:contentTypeScope="" ma:versionID="d77229d5462ec64367e14db26a9e45e1">
  <xsd:schema xmlns:xsd="http://www.w3.org/2001/XMLSchema" xmlns:xs="http://www.w3.org/2001/XMLSchema" xmlns:p="http://schemas.microsoft.com/office/2006/metadata/properties" xmlns:ns2="fd04334a-7a6e-4263-9609-0d242ca1ee47" xmlns:ns3="12d2ee93-6a61-4c93-b8d3-946151f18509" targetNamespace="http://schemas.microsoft.com/office/2006/metadata/properties" ma:root="true" ma:fieldsID="8732dcc190962e589482e70ea7560e0f" ns2:_="" ns3:_="">
    <xsd:import namespace="fd04334a-7a6e-4263-9609-0d242ca1ee47"/>
    <xsd:import namespace="12d2ee93-6a61-4c93-b8d3-946151f185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04334a-7a6e-4263-9609-0d242ca1ee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d2ee93-6a61-4c93-b8d3-946151f1850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47E153-9E63-4800-B50F-8D6327B2836E}">
  <ds:schemaRefs>
    <ds:schemaRef ds:uri="http://schemas.microsoft.com/office/2006/metadata/properties"/>
    <ds:schemaRef ds:uri="94721fe5-4d4b-4c08-a2f6-240d6e49fd4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59ca6f28-12e7-461b-ba3a-640e2f70422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98146F2-30C0-4888-AD5D-51D7F20FED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B766FF-544B-4231-9FEA-9E94D90737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04334a-7a6e-4263-9609-0d242ca1ee47"/>
    <ds:schemaRef ds:uri="12d2ee93-6a61-4c93-b8d3-946151f185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102</Words>
  <Application>Microsoft Office PowerPoint</Application>
  <PresentationFormat>Laajakuva</PresentationFormat>
  <Paragraphs>24</Paragraphs>
  <Slides>6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6</vt:i4>
      </vt:variant>
      <vt:variant>
        <vt:lpstr>Dian otsikot</vt:lpstr>
      </vt:variant>
      <vt:variant>
        <vt:i4>6</vt:i4>
      </vt:variant>
    </vt:vector>
  </HeadingPairs>
  <TitlesOfParts>
    <vt:vector size="12" baseType="lpstr">
      <vt:lpstr>Pääotsikot</vt:lpstr>
      <vt:lpstr>Sisällöt</vt:lpstr>
      <vt:lpstr>Väliotsikot</vt:lpstr>
      <vt:lpstr>Sitaatit</vt:lpstr>
      <vt:lpstr>Kiitos</vt:lpstr>
      <vt:lpstr>TULsote_ja_rakenneuudistus</vt:lpstr>
      <vt:lpstr>Alueellinen opiskeluhuollon yhteistyöryhmä</vt:lpstr>
      <vt:lpstr>PowerPoint-esitys</vt:lpstr>
      <vt:lpstr>PowerPoint-esitys</vt:lpstr>
      <vt:lpstr>Missä mennään nyt</vt:lpstr>
      <vt:lpstr>Ryhmän jäsenet /vakehyvasta</vt:lpstr>
      <vt:lpstr>Kiitos!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Tikkanen</dc:creator>
  <cp:lastModifiedBy>Laakso Marjukka</cp:lastModifiedBy>
  <cp:revision>4</cp:revision>
  <dcterms:created xsi:type="dcterms:W3CDTF">2023-02-07T09:28:02Z</dcterms:created>
  <dcterms:modified xsi:type="dcterms:W3CDTF">2023-04-17T09:40:40Z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Method">
    <vt:lpwstr>Standard</vt:lpwstr>
  </property>
  <property fmtid="{D5CDD505-2E9C-101B-9397-08002B2CF9AE}" pid="3" name="MSIP_Label_defa4170-0d19-0005-0004-bc88714345d2_Name">
    <vt:lpwstr>defa4170-0d19-0005-0004-bc88714345d2</vt:lpwstr>
  </property>
  <property fmtid="{D5CDD505-2E9C-101B-9397-08002B2CF9AE}" pid="4" name="MediaServiceImageTags">
    <vt:lpwstr/>
  </property>
  <property fmtid="{D5CDD505-2E9C-101B-9397-08002B2CF9AE}" pid="5" name="ContentTypeId">
    <vt:lpwstr>0x010100E3A22BAD91D3A74CBCAD3A5CC30D1602</vt:lpwstr>
  </property>
  <property fmtid="{D5CDD505-2E9C-101B-9397-08002B2CF9AE}" pid="6" name="MSIP_Label_defa4170-0d19-0005-0004-bc88714345d2_Enabled">
    <vt:lpwstr>true</vt:lpwstr>
  </property>
  <property fmtid="{D5CDD505-2E9C-101B-9397-08002B2CF9AE}" pid="7" name="MSIP_Label_defa4170-0d19-0005-0004-bc88714345d2_ContentBits">
    <vt:lpwstr>0</vt:lpwstr>
  </property>
  <property fmtid="{D5CDD505-2E9C-101B-9397-08002B2CF9AE}" pid="8" name="MSIP_Label_defa4170-0d19-0005-0004-bc88714345d2_SetDate">
    <vt:lpwstr>2023-02-10T12:03:37Z</vt:lpwstr>
  </property>
  <property fmtid="{D5CDD505-2E9C-101B-9397-08002B2CF9AE}" pid="9" name="MSIP_Label_defa4170-0d19-0005-0004-bc88714345d2_ActionId">
    <vt:lpwstr>418f29a5-c218-44f3-a00c-d3d40f050407</vt:lpwstr>
  </property>
  <property fmtid="{D5CDD505-2E9C-101B-9397-08002B2CF9AE}" pid="10" name="MSIP_Label_defa4170-0d19-0005-0004-bc88714345d2_SiteId">
    <vt:lpwstr>7cbe7314-9eec-453e-aa25-b39667b2f68f</vt:lpwstr>
  </property>
</Properties>
</file>