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9" r:id="rId4"/>
    <p:sldMasterId id="2147483724" r:id="rId5"/>
    <p:sldMasterId id="2147483691" r:id="rId6"/>
    <p:sldMasterId id="2147483757" r:id="rId7"/>
    <p:sldMasterId id="2147483825" r:id="rId8"/>
    <p:sldMasterId id="2147483648" r:id="rId9"/>
  </p:sldMasterIdLst>
  <p:sldIdLst>
    <p:sldId id="256" r:id="rId10"/>
    <p:sldId id="295" r:id="rId11"/>
    <p:sldId id="296" r:id="rId12"/>
    <p:sldId id="297" r:id="rId13"/>
    <p:sldId id="294" r:id="rId14"/>
    <p:sldId id="258" r:id="rId15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20B4C8-EAC7-4D4F-9F70-3B88DE98C6B6}" v="4" dt="2023-04-17T09:40:40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akso Marjukka" userId="S::marjukka.laakso@vakehyva.fi::c9ebd972-483e-460e-b4cb-48d165e8a972" providerId="AD" clId="Web-{0D20B4C8-EAC7-4D4F-9F70-3B88DE98C6B6}"/>
    <pc:docChg chg="modSld">
      <pc:chgData name="Laakso Marjukka" userId="S::marjukka.laakso@vakehyva.fi::c9ebd972-483e-460e-b4cb-48d165e8a972" providerId="AD" clId="Web-{0D20B4C8-EAC7-4D4F-9F70-3B88DE98C6B6}" dt="2023-04-17T09:40:35.621" v="1" actId="20577"/>
      <pc:docMkLst>
        <pc:docMk/>
      </pc:docMkLst>
      <pc:sldChg chg="modSp">
        <pc:chgData name="Laakso Marjukka" userId="S::marjukka.laakso@vakehyva.fi::c9ebd972-483e-460e-b4cb-48d165e8a972" providerId="AD" clId="Web-{0D20B4C8-EAC7-4D4F-9F70-3B88DE98C6B6}" dt="2023-04-17T09:40:35.621" v="1" actId="20577"/>
        <pc:sldMkLst>
          <pc:docMk/>
          <pc:sldMk cId="1990593483" sldId="297"/>
        </pc:sldMkLst>
        <pc:spChg chg="mod">
          <ac:chgData name="Laakso Marjukka" userId="S::marjukka.laakso@vakehyva.fi::c9ebd972-483e-460e-b4cb-48d165e8a972" providerId="AD" clId="Web-{0D20B4C8-EAC7-4D4F-9F70-3B88DE98C6B6}" dt="2023-04-17T09:40:35.621" v="1" actId="20577"/>
          <ac:spMkLst>
            <pc:docMk/>
            <pc:sldMk cId="1990593483" sldId="297"/>
            <ac:spMk id="2" creationId="{DBD99426-FF62-F44A-04C7-1E8FD031957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F76FB7-BCA7-42E8-AC19-C126A28917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1AE88A4-EE69-4F85-B426-5D2AD7C41F77}">
      <dgm:prSet/>
      <dgm:spPr/>
      <dgm:t>
        <a:bodyPr/>
        <a:lstStyle/>
        <a:p>
          <a:r>
            <a:rPr lang="en-US" b="0" i="0"/>
            <a:t>22.3.2023 viranhaltijapäätös ryhmän perustamisesta</a:t>
          </a:r>
          <a:endParaRPr lang="en-US"/>
        </a:p>
      </dgm:t>
    </dgm:pt>
    <dgm:pt modelId="{82CCB75C-E13B-42A9-AEBC-718564B50BE1}" type="parTrans" cxnId="{A705AD7D-D002-42F9-A753-B4F9F7E2920F}">
      <dgm:prSet/>
      <dgm:spPr/>
      <dgm:t>
        <a:bodyPr/>
        <a:lstStyle/>
        <a:p>
          <a:endParaRPr lang="en-US"/>
        </a:p>
      </dgm:t>
    </dgm:pt>
    <dgm:pt modelId="{8F8D5C85-0F8F-4980-B8C3-8BAE1A36747A}" type="sibTrans" cxnId="{A705AD7D-D002-42F9-A753-B4F9F7E2920F}">
      <dgm:prSet/>
      <dgm:spPr/>
      <dgm:t>
        <a:bodyPr/>
        <a:lstStyle/>
        <a:p>
          <a:endParaRPr lang="en-US"/>
        </a:p>
      </dgm:t>
    </dgm:pt>
    <dgm:pt modelId="{F94C82FD-CAED-4DD7-BEBC-73B11C69D479}">
      <dgm:prSet/>
      <dgm:spPr/>
      <dgm:t>
        <a:bodyPr/>
        <a:lstStyle/>
        <a:p>
          <a:r>
            <a:rPr lang="en-US" b="0" i="0"/>
            <a:t>Pyydetty kunnista ja oppilaitoksista nimeämiset ryhmään ja myös huoltajajäsenet</a:t>
          </a:r>
          <a:endParaRPr lang="en-US"/>
        </a:p>
      </dgm:t>
    </dgm:pt>
    <dgm:pt modelId="{7443EBBC-0242-4DE8-9AD0-F8C592F1C3DE}" type="parTrans" cxnId="{53CC6C77-7D8B-4380-A24D-85C155905A24}">
      <dgm:prSet/>
      <dgm:spPr/>
      <dgm:t>
        <a:bodyPr/>
        <a:lstStyle/>
        <a:p>
          <a:endParaRPr lang="en-US"/>
        </a:p>
      </dgm:t>
    </dgm:pt>
    <dgm:pt modelId="{F0678492-1ACE-4F57-B8A8-7526F1C62646}" type="sibTrans" cxnId="{53CC6C77-7D8B-4380-A24D-85C155905A24}">
      <dgm:prSet/>
      <dgm:spPr/>
      <dgm:t>
        <a:bodyPr/>
        <a:lstStyle/>
        <a:p>
          <a:endParaRPr lang="en-US"/>
        </a:p>
      </dgm:t>
    </dgm:pt>
    <dgm:pt modelId="{E211E529-6807-4157-AD3C-270EE12ACBED}">
      <dgm:prSet/>
      <dgm:spPr/>
      <dgm:t>
        <a:bodyPr/>
        <a:lstStyle/>
        <a:p>
          <a:r>
            <a:rPr lang="en-US" b="0" i="0"/>
            <a:t>Nuorisovaltuusto nimeää oman jäsenensä 26.4 kokouksessa</a:t>
          </a:r>
          <a:endParaRPr lang="en-US"/>
        </a:p>
      </dgm:t>
    </dgm:pt>
    <dgm:pt modelId="{90AFC2C0-BEBB-4CB1-8490-B7B423916104}" type="parTrans" cxnId="{719AD9D0-D821-4DB8-AF88-493A6F384039}">
      <dgm:prSet/>
      <dgm:spPr/>
      <dgm:t>
        <a:bodyPr/>
        <a:lstStyle/>
        <a:p>
          <a:endParaRPr lang="en-US"/>
        </a:p>
      </dgm:t>
    </dgm:pt>
    <dgm:pt modelId="{E833D8B8-1F9D-4EB4-88D9-E6985F4EB7AE}" type="sibTrans" cxnId="{719AD9D0-D821-4DB8-AF88-493A6F384039}">
      <dgm:prSet/>
      <dgm:spPr/>
      <dgm:t>
        <a:bodyPr/>
        <a:lstStyle/>
        <a:p>
          <a:endParaRPr lang="en-US"/>
        </a:p>
      </dgm:t>
    </dgm:pt>
    <dgm:pt modelId="{72047959-E054-4369-B9F1-D021573BFE4A}">
      <dgm:prSet/>
      <dgm:spPr/>
      <dgm:t>
        <a:bodyPr/>
        <a:lstStyle/>
        <a:p>
          <a:r>
            <a:rPr lang="en-US" b="0" i="0"/>
            <a:t>Ensimmäinen kokous mahd. 8.5-&gt;laaditaan suunnitelma</a:t>
          </a:r>
          <a:endParaRPr lang="en-US"/>
        </a:p>
      </dgm:t>
    </dgm:pt>
    <dgm:pt modelId="{E0827CB8-4F4B-4481-94C1-8FE9D0D205CD}" type="parTrans" cxnId="{A4F4E590-674B-487A-878E-225BC1174E55}">
      <dgm:prSet/>
      <dgm:spPr/>
      <dgm:t>
        <a:bodyPr/>
        <a:lstStyle/>
        <a:p>
          <a:endParaRPr lang="en-US"/>
        </a:p>
      </dgm:t>
    </dgm:pt>
    <dgm:pt modelId="{457C94A6-1F8C-4D75-BEEA-22228A24C1D5}" type="sibTrans" cxnId="{A4F4E590-674B-487A-878E-225BC1174E55}">
      <dgm:prSet/>
      <dgm:spPr/>
      <dgm:t>
        <a:bodyPr/>
        <a:lstStyle/>
        <a:p>
          <a:endParaRPr lang="en-US"/>
        </a:p>
      </dgm:t>
    </dgm:pt>
    <dgm:pt modelId="{7233C61C-3666-471C-96E5-414D5CE6B1EC}">
      <dgm:prSet/>
      <dgm:spPr/>
      <dgm:t>
        <a:bodyPr/>
        <a:lstStyle/>
        <a:p>
          <a:r>
            <a:rPr lang="en-US" b="0" i="0"/>
            <a:t>Ensimmäinen työ on laatia alueellinen opiskeluhuollonsuunnitelma</a:t>
          </a:r>
          <a:endParaRPr lang="en-US"/>
        </a:p>
      </dgm:t>
    </dgm:pt>
    <dgm:pt modelId="{F1B8B084-06DC-40A1-B6F3-273CB1CAD705}" type="parTrans" cxnId="{770A4E7B-FAA1-4D02-ABFC-2BDAB31BC799}">
      <dgm:prSet/>
      <dgm:spPr/>
      <dgm:t>
        <a:bodyPr/>
        <a:lstStyle/>
        <a:p>
          <a:endParaRPr lang="en-US"/>
        </a:p>
      </dgm:t>
    </dgm:pt>
    <dgm:pt modelId="{DCB67CD1-6153-45AA-AA65-25C642776527}" type="sibTrans" cxnId="{770A4E7B-FAA1-4D02-ABFC-2BDAB31BC799}">
      <dgm:prSet/>
      <dgm:spPr/>
      <dgm:t>
        <a:bodyPr/>
        <a:lstStyle/>
        <a:p>
          <a:endParaRPr lang="en-US"/>
        </a:p>
      </dgm:t>
    </dgm:pt>
    <dgm:pt modelId="{819B0E52-37EA-41C8-8D81-4F1F75076988}" type="pres">
      <dgm:prSet presAssocID="{68F76FB7-BCA7-42E8-AC19-C126A2891748}" presName="linear" presStyleCnt="0">
        <dgm:presLayoutVars>
          <dgm:animLvl val="lvl"/>
          <dgm:resizeHandles val="exact"/>
        </dgm:presLayoutVars>
      </dgm:prSet>
      <dgm:spPr/>
    </dgm:pt>
    <dgm:pt modelId="{C0FC3E29-1616-4D69-BED4-783973161B3A}" type="pres">
      <dgm:prSet presAssocID="{D1AE88A4-EE69-4F85-B426-5D2AD7C41F7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2CB5BD6-2990-474C-9061-FC9791E8BBA8}" type="pres">
      <dgm:prSet presAssocID="{8F8D5C85-0F8F-4980-B8C3-8BAE1A36747A}" presName="spacer" presStyleCnt="0"/>
      <dgm:spPr/>
    </dgm:pt>
    <dgm:pt modelId="{88F74A8D-446F-4A92-A3FC-4388513586C7}" type="pres">
      <dgm:prSet presAssocID="{F94C82FD-CAED-4DD7-BEBC-73B11C69D47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7AC221C-5AD6-43B9-A743-0B3C1759A0FA}" type="pres">
      <dgm:prSet presAssocID="{F0678492-1ACE-4F57-B8A8-7526F1C62646}" presName="spacer" presStyleCnt="0"/>
      <dgm:spPr/>
    </dgm:pt>
    <dgm:pt modelId="{88A6EC3E-4F09-47C7-84C5-7B734C850349}" type="pres">
      <dgm:prSet presAssocID="{E211E529-6807-4157-AD3C-270EE12ACBE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43C5B71-9E93-44B7-A2E1-D5B14DB8DD42}" type="pres">
      <dgm:prSet presAssocID="{E833D8B8-1F9D-4EB4-88D9-E6985F4EB7AE}" presName="spacer" presStyleCnt="0"/>
      <dgm:spPr/>
    </dgm:pt>
    <dgm:pt modelId="{02B74222-42BD-43A7-9CE5-6F7E1D1A8C44}" type="pres">
      <dgm:prSet presAssocID="{72047959-E054-4369-B9F1-D021573BFE4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134785B-5CF2-496A-8D56-9BB6982055AA}" type="pres">
      <dgm:prSet presAssocID="{457C94A6-1F8C-4D75-BEEA-22228A24C1D5}" presName="spacer" presStyleCnt="0"/>
      <dgm:spPr/>
    </dgm:pt>
    <dgm:pt modelId="{BE2B4E5E-7437-431E-89D0-9FB45633ADD8}" type="pres">
      <dgm:prSet presAssocID="{7233C61C-3666-471C-96E5-414D5CE6B1E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5814B1E-96EB-47EA-8251-7C952A79763E}" type="presOf" srcId="{7233C61C-3666-471C-96E5-414D5CE6B1EC}" destId="{BE2B4E5E-7437-431E-89D0-9FB45633ADD8}" srcOrd="0" destOrd="0" presId="urn:microsoft.com/office/officeart/2005/8/layout/vList2"/>
    <dgm:cxn modelId="{8895886A-8729-4E70-80DE-653A7164578B}" type="presOf" srcId="{F94C82FD-CAED-4DD7-BEBC-73B11C69D479}" destId="{88F74A8D-446F-4A92-A3FC-4388513586C7}" srcOrd="0" destOrd="0" presId="urn:microsoft.com/office/officeart/2005/8/layout/vList2"/>
    <dgm:cxn modelId="{7FA7FB4F-280E-4A41-8419-77988AF8D2F9}" type="presOf" srcId="{72047959-E054-4369-B9F1-D021573BFE4A}" destId="{02B74222-42BD-43A7-9CE5-6F7E1D1A8C44}" srcOrd="0" destOrd="0" presId="urn:microsoft.com/office/officeart/2005/8/layout/vList2"/>
    <dgm:cxn modelId="{53CC6C77-7D8B-4380-A24D-85C155905A24}" srcId="{68F76FB7-BCA7-42E8-AC19-C126A2891748}" destId="{F94C82FD-CAED-4DD7-BEBC-73B11C69D479}" srcOrd="1" destOrd="0" parTransId="{7443EBBC-0242-4DE8-9AD0-F8C592F1C3DE}" sibTransId="{F0678492-1ACE-4F57-B8A8-7526F1C62646}"/>
    <dgm:cxn modelId="{770A4E7B-FAA1-4D02-ABFC-2BDAB31BC799}" srcId="{68F76FB7-BCA7-42E8-AC19-C126A2891748}" destId="{7233C61C-3666-471C-96E5-414D5CE6B1EC}" srcOrd="4" destOrd="0" parTransId="{F1B8B084-06DC-40A1-B6F3-273CB1CAD705}" sibTransId="{DCB67CD1-6153-45AA-AA65-25C642776527}"/>
    <dgm:cxn modelId="{A705AD7D-D002-42F9-A753-B4F9F7E2920F}" srcId="{68F76FB7-BCA7-42E8-AC19-C126A2891748}" destId="{D1AE88A4-EE69-4F85-B426-5D2AD7C41F77}" srcOrd="0" destOrd="0" parTransId="{82CCB75C-E13B-42A9-AEBC-718564B50BE1}" sibTransId="{8F8D5C85-0F8F-4980-B8C3-8BAE1A36747A}"/>
    <dgm:cxn modelId="{6C59DB87-A2BB-4255-85BE-54B501D7B5EF}" type="presOf" srcId="{68F76FB7-BCA7-42E8-AC19-C126A2891748}" destId="{819B0E52-37EA-41C8-8D81-4F1F75076988}" srcOrd="0" destOrd="0" presId="urn:microsoft.com/office/officeart/2005/8/layout/vList2"/>
    <dgm:cxn modelId="{27BF2A89-CC92-430B-8583-3848617D03EC}" type="presOf" srcId="{D1AE88A4-EE69-4F85-B426-5D2AD7C41F77}" destId="{C0FC3E29-1616-4D69-BED4-783973161B3A}" srcOrd="0" destOrd="0" presId="urn:microsoft.com/office/officeart/2005/8/layout/vList2"/>
    <dgm:cxn modelId="{A4F4E590-674B-487A-878E-225BC1174E55}" srcId="{68F76FB7-BCA7-42E8-AC19-C126A2891748}" destId="{72047959-E054-4369-B9F1-D021573BFE4A}" srcOrd="3" destOrd="0" parTransId="{E0827CB8-4F4B-4481-94C1-8FE9D0D205CD}" sibTransId="{457C94A6-1F8C-4D75-BEEA-22228A24C1D5}"/>
    <dgm:cxn modelId="{BFD0C7AE-0095-433D-AFB5-B1F72AAA4888}" type="presOf" srcId="{E211E529-6807-4157-AD3C-270EE12ACBED}" destId="{88A6EC3E-4F09-47C7-84C5-7B734C850349}" srcOrd="0" destOrd="0" presId="urn:microsoft.com/office/officeart/2005/8/layout/vList2"/>
    <dgm:cxn modelId="{719AD9D0-D821-4DB8-AF88-493A6F384039}" srcId="{68F76FB7-BCA7-42E8-AC19-C126A2891748}" destId="{E211E529-6807-4157-AD3C-270EE12ACBED}" srcOrd="2" destOrd="0" parTransId="{90AFC2C0-BEBB-4CB1-8490-B7B423916104}" sibTransId="{E833D8B8-1F9D-4EB4-88D9-E6985F4EB7AE}"/>
    <dgm:cxn modelId="{AA77DC58-F213-4A67-986A-773A24A18312}" type="presParOf" srcId="{819B0E52-37EA-41C8-8D81-4F1F75076988}" destId="{C0FC3E29-1616-4D69-BED4-783973161B3A}" srcOrd="0" destOrd="0" presId="urn:microsoft.com/office/officeart/2005/8/layout/vList2"/>
    <dgm:cxn modelId="{9406ADFA-2ED5-411E-A31E-2113FD7F86F3}" type="presParOf" srcId="{819B0E52-37EA-41C8-8D81-4F1F75076988}" destId="{92CB5BD6-2990-474C-9061-FC9791E8BBA8}" srcOrd="1" destOrd="0" presId="urn:microsoft.com/office/officeart/2005/8/layout/vList2"/>
    <dgm:cxn modelId="{3D1486F2-B707-4FCF-9B02-1C3C9C3E84C3}" type="presParOf" srcId="{819B0E52-37EA-41C8-8D81-4F1F75076988}" destId="{88F74A8D-446F-4A92-A3FC-4388513586C7}" srcOrd="2" destOrd="0" presId="urn:microsoft.com/office/officeart/2005/8/layout/vList2"/>
    <dgm:cxn modelId="{A7C4F540-EAEA-48BA-9BA6-BA4AFCCBF8A4}" type="presParOf" srcId="{819B0E52-37EA-41C8-8D81-4F1F75076988}" destId="{27AC221C-5AD6-43B9-A743-0B3C1759A0FA}" srcOrd="3" destOrd="0" presId="urn:microsoft.com/office/officeart/2005/8/layout/vList2"/>
    <dgm:cxn modelId="{AAA60992-3986-44FE-A176-F00DDC24264A}" type="presParOf" srcId="{819B0E52-37EA-41C8-8D81-4F1F75076988}" destId="{88A6EC3E-4F09-47C7-84C5-7B734C850349}" srcOrd="4" destOrd="0" presId="urn:microsoft.com/office/officeart/2005/8/layout/vList2"/>
    <dgm:cxn modelId="{C3755A28-B122-4843-8742-FAA38F8993C6}" type="presParOf" srcId="{819B0E52-37EA-41C8-8D81-4F1F75076988}" destId="{643C5B71-9E93-44B7-A2E1-D5B14DB8DD42}" srcOrd="5" destOrd="0" presId="urn:microsoft.com/office/officeart/2005/8/layout/vList2"/>
    <dgm:cxn modelId="{8B4F2180-8CCA-4DF7-9596-7BAB11153F24}" type="presParOf" srcId="{819B0E52-37EA-41C8-8D81-4F1F75076988}" destId="{02B74222-42BD-43A7-9CE5-6F7E1D1A8C44}" srcOrd="6" destOrd="0" presId="urn:microsoft.com/office/officeart/2005/8/layout/vList2"/>
    <dgm:cxn modelId="{AD3F46F0-699E-40C0-B127-B47F4EFAF594}" type="presParOf" srcId="{819B0E52-37EA-41C8-8D81-4F1F75076988}" destId="{B134785B-5CF2-496A-8D56-9BB6982055AA}" srcOrd="7" destOrd="0" presId="urn:microsoft.com/office/officeart/2005/8/layout/vList2"/>
    <dgm:cxn modelId="{0B6B07FE-8687-4DF8-93FC-C71B8CCBDD93}" type="presParOf" srcId="{819B0E52-37EA-41C8-8D81-4F1F75076988}" destId="{BE2B4E5E-7437-431E-89D0-9FB45633ADD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C3E29-1616-4D69-BED4-783973161B3A}">
      <dsp:nvSpPr>
        <dsp:cNvPr id="0" name=""/>
        <dsp:cNvSpPr/>
      </dsp:nvSpPr>
      <dsp:spPr>
        <a:xfrm>
          <a:off x="0" y="684335"/>
          <a:ext cx="10260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22.3.2023 viranhaltijapäätös ryhmän perustamisesta</a:t>
          </a:r>
          <a:endParaRPr lang="en-US" sz="2300" kern="1200"/>
        </a:p>
      </dsp:txBody>
      <dsp:txXfrm>
        <a:off x="26930" y="711265"/>
        <a:ext cx="10206140" cy="497795"/>
      </dsp:txXfrm>
    </dsp:sp>
    <dsp:sp modelId="{88F74A8D-446F-4A92-A3FC-4388513586C7}">
      <dsp:nvSpPr>
        <dsp:cNvPr id="0" name=""/>
        <dsp:cNvSpPr/>
      </dsp:nvSpPr>
      <dsp:spPr>
        <a:xfrm>
          <a:off x="0" y="1302230"/>
          <a:ext cx="10260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Pyydetty kunnista ja oppilaitoksista nimeämiset ryhmään ja myös huoltajajäsenet</a:t>
          </a:r>
          <a:endParaRPr lang="en-US" sz="2300" kern="1200"/>
        </a:p>
      </dsp:txBody>
      <dsp:txXfrm>
        <a:off x="26930" y="1329160"/>
        <a:ext cx="10206140" cy="497795"/>
      </dsp:txXfrm>
    </dsp:sp>
    <dsp:sp modelId="{88A6EC3E-4F09-47C7-84C5-7B734C850349}">
      <dsp:nvSpPr>
        <dsp:cNvPr id="0" name=""/>
        <dsp:cNvSpPr/>
      </dsp:nvSpPr>
      <dsp:spPr>
        <a:xfrm>
          <a:off x="0" y="1920125"/>
          <a:ext cx="10260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Nuorisovaltuusto nimeää oman jäsenensä 26.4 kokouksessa</a:t>
          </a:r>
          <a:endParaRPr lang="en-US" sz="2300" kern="1200"/>
        </a:p>
      </dsp:txBody>
      <dsp:txXfrm>
        <a:off x="26930" y="1947055"/>
        <a:ext cx="10206140" cy="497795"/>
      </dsp:txXfrm>
    </dsp:sp>
    <dsp:sp modelId="{02B74222-42BD-43A7-9CE5-6F7E1D1A8C44}">
      <dsp:nvSpPr>
        <dsp:cNvPr id="0" name=""/>
        <dsp:cNvSpPr/>
      </dsp:nvSpPr>
      <dsp:spPr>
        <a:xfrm>
          <a:off x="0" y="2538020"/>
          <a:ext cx="10260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Ensimmäinen kokous mahd. 8.5-&gt;laaditaan suunnitelma</a:t>
          </a:r>
          <a:endParaRPr lang="en-US" sz="2300" kern="1200"/>
        </a:p>
      </dsp:txBody>
      <dsp:txXfrm>
        <a:off x="26930" y="2564950"/>
        <a:ext cx="10206140" cy="497795"/>
      </dsp:txXfrm>
    </dsp:sp>
    <dsp:sp modelId="{BE2B4E5E-7437-431E-89D0-9FB45633ADD8}">
      <dsp:nvSpPr>
        <dsp:cNvPr id="0" name=""/>
        <dsp:cNvSpPr/>
      </dsp:nvSpPr>
      <dsp:spPr>
        <a:xfrm>
          <a:off x="0" y="3155915"/>
          <a:ext cx="10260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/>
            <a:t>Ensimmäinen työ on laatia alueellinen opiskeluhuollonsuunnitelma</a:t>
          </a:r>
          <a:endParaRPr lang="en-US" sz="2300" kern="1200"/>
        </a:p>
      </dsp:txBody>
      <dsp:txXfrm>
        <a:off x="26930" y="3182845"/>
        <a:ext cx="10206140" cy="497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4182C6-1521-ED87-0372-5EC925FA7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8DCE5BA-921B-EDA8-C54B-77913430C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0EC58C-685D-C856-68DB-8A0EAF5E34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66E16C-0B5D-05A2-FB71-50FC9D145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2C8C037-1B9B-0380-85EE-945B7DB41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0286B6E-14F5-29BC-8D80-81CD15BFD6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C42241-64AF-93F5-DB92-311451B5E5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1D3177-BAC3-9DF6-2DD1-B0FE02CC3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064C626-A79F-D0A1-ECAA-79B5FE0D4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1114D342-57D4-ED2B-2698-6BB2A9F959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59DA70-AB9C-527A-AFD4-2407ADB0D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778F2E-A706-9B65-DBD8-D0DC2D6A62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89" y="450914"/>
            <a:ext cx="6743171" cy="61812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B616CC3-D2BD-C047-413C-1CC9C6F6F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0999305-2B8F-1836-84DB-6BD73D088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D02556-4CCB-E044-302D-8B9C11D04B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CFFDC8-4733-4C39-1556-FADC86ADC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4DFDBA7-84CD-5711-3A2F-0C8F2FE9C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0BC0156-733C-EE6B-8CA4-F1423F926C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27F55B-F885-BBAD-6CDF-CB3F07D718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9DA91AC-709E-5C89-42D5-7D26B11D34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289" y="450914"/>
            <a:ext cx="6743171" cy="618124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F99E067-2587-D9C4-77E7-390C01B78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A9222F4-5EDC-57E9-CBDF-E75CB29C5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F67DD7F-E057-3289-6B6F-8BB5A55DB5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2FBB28-5CDC-6DE4-80CC-A40A4C96E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71848B4-3B23-6392-7E4E-741E6017B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644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B4639AB-C9EB-7A77-EF29-17CE2DB2C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FA1D6C6-5112-319A-9BEE-3D30EE4FC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7A01BE-FAC9-5EC8-7599-9E8F913E55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1258E86-5B5A-4064-3527-19D5A20A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59C6095-5A28-3429-F10A-4606822ED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C52874-2AF7-109E-EAC8-D4FAFCC237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2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9A812CD-61F5-F70C-AF24-768DCDD66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C3F5063-0F6E-9DD6-79AA-53BD2AEB2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C6A536-9C47-3277-3459-E9A8F8EF0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1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876" y="1691640"/>
            <a:ext cx="3649915" cy="347472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E5E3F65-E366-CCFD-F713-3BFA42AAF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781D59-F4A7-F792-3576-A11A39F9D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2AF9AE-F83D-B220-E4C4-05B25E275B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5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6E61F2A-C8D2-6632-E2E7-8B70BCC3F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330E2E4-7551-7CC4-F659-1F477827E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2AF538-7BB9-A31A-139E-47E49E9140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2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876" y="1691640"/>
            <a:ext cx="3649915" cy="347472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5796829-126C-9343-051D-D3205C268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797184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DE58E77E-47CA-1C7F-4840-B6B934650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59155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5E19D32-92EF-8787-78B8-39791C65D2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18BAA3-3C4C-72A1-75CA-2125247037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17.4.2023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17.4.2023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57FAF1-6FA5-C93D-A2BA-98ED0B8BA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17.4.2023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17.4.2023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4111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678ED6-B9F4-D1D1-7E13-394D567844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57CC9A-3376-AC5E-B369-0AA279F997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E10C35-5C46-C9F4-C690-438748B6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7417A65-9E46-3D2E-8117-D81EB2A47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C92663-8EA3-27C3-C90C-CF254FF2F7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313C21-25F5-53D9-863A-4F73EBF324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01AF97-BD20-7760-8B06-E3E1C33AA8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841777B-B31F-1D30-05CC-E359588E6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9735CE7-CAA6-1981-0B8B-9630B9919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5F4A9A-0E84-819C-9620-5AB63D616B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3525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17.4.2023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546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8BAAEC9-861B-E5CB-7AAC-73F9BAD32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1067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17.4.2023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1067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546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2B874E-79EB-781C-6AAD-61508012A3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6C8182-5589-D9FA-A115-E1C05CC87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31C13D-1FD8-B1BA-026C-680E87130E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E3135FD-78BD-6D78-FAD8-85988F91A3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184AEB-8EDA-6FF5-BCC6-A3959DFFF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7F250E-169D-441D-B277-9947CB29CD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AA6109-B200-44BA-576B-F1F4097A5E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2446EF9-36BD-E24D-2D33-7F895AE22D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1EE94B-E397-CBC8-911D-95472FB0552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643FB8-B811-ACB1-F034-E240D06F594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BA469B-7035-970D-EE5F-F16D39448BC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98351E-62CE-B329-FF0D-CF2A580737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9425B4-9AC5-A865-2307-A3A68EFA92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670C9E-83B9-45D4-B609-C3AFE29ACD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5224"/>
            <a:ext cx="2305785" cy="3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BDC5D2-0CC7-BBFC-6EDC-3919959F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E713DD-DF65-B15A-7C1C-47DB87DE641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48312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17.4.2023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F511AB-B05E-05C0-84EB-3C0E0F505F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99B3C8-DA1E-FD9A-022B-8E95A769F1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83A66F-F468-08A6-5189-43E83B721F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E84025D-3EBE-6E1D-5814-D72C60DE8B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5540A0-0C10-9550-9485-B86394B8DF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3BEFFB-4576-FAE7-D07C-3EA130D657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40C5D4F6-0F1F-2D68-C615-AE6E638DD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76797"/>
            <a:ext cx="1544132" cy="1415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CF306B-28ED-B31C-D044-45B70C5A65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19800"/>
            <a:ext cx="33985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42" Type="http://schemas.openxmlformats.org/officeDocument/2006/relationships/slideLayout" Target="../slideLayouts/slideLayout81.xml"/><Relationship Id="rId47" Type="http://schemas.openxmlformats.org/officeDocument/2006/relationships/slideLayout" Target="../slideLayouts/slideLayout86.xml"/><Relationship Id="rId50" Type="http://schemas.openxmlformats.org/officeDocument/2006/relationships/slideLayout" Target="../slideLayouts/slideLayout89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slideLayout" Target="../slideLayouts/slideLayout79.xml"/><Relationship Id="rId45" Type="http://schemas.openxmlformats.org/officeDocument/2006/relationships/slideLayout" Target="../slideLayouts/slideLayout84.xml"/><Relationship Id="rId53" Type="http://schemas.openxmlformats.org/officeDocument/2006/relationships/slideLayout" Target="../slideLayouts/slideLayout92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4" Type="http://schemas.openxmlformats.org/officeDocument/2006/relationships/slideLayout" Target="../slideLayouts/slideLayout83.xml"/><Relationship Id="rId52" Type="http://schemas.openxmlformats.org/officeDocument/2006/relationships/slideLayout" Target="../slideLayouts/slideLayout91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43" Type="http://schemas.openxmlformats.org/officeDocument/2006/relationships/slideLayout" Target="../slideLayouts/slideLayout82.xml"/><Relationship Id="rId48" Type="http://schemas.openxmlformats.org/officeDocument/2006/relationships/slideLayout" Target="../slideLayouts/slideLayout87.xml"/><Relationship Id="rId56" Type="http://schemas.openxmlformats.org/officeDocument/2006/relationships/image" Target="../media/image9.png"/><Relationship Id="rId8" Type="http://schemas.openxmlformats.org/officeDocument/2006/relationships/slideLayout" Target="../slideLayouts/slideLayout47.xml"/><Relationship Id="rId51" Type="http://schemas.openxmlformats.org/officeDocument/2006/relationships/slideLayout" Target="../slideLayouts/slideLayout90.xml"/><Relationship Id="rId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4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59.xml"/><Relationship Id="rId41" Type="http://schemas.openxmlformats.org/officeDocument/2006/relationships/slideLayout" Target="../slideLayouts/slideLayout80.xml"/><Relationship Id="rId54" Type="http://schemas.openxmlformats.org/officeDocument/2006/relationships/theme" Target="../theme/theme6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4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27" r:id="rId2"/>
    <p:sldLayoutId id="2147483828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817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818" r:id="rId2"/>
    <p:sldLayoutId id="2147483816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3" r:id="rId2"/>
    <p:sldLayoutId id="2147483812" r:id="rId3"/>
    <p:sldLayoutId id="2147483815" r:id="rId4"/>
    <p:sldLayoutId id="2147483814" r:id="rId5"/>
    <p:sldLayoutId id="214748382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17.4.2023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17.4.2023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8" y="6028665"/>
            <a:ext cx="3398520" cy="8382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2BA41F-1A0B-6DC9-693B-D476607D0C51}"/>
              </a:ext>
            </a:extLst>
          </p:cNvPr>
          <p:cNvCxnSpPr/>
          <p:nvPr userDrawn="1"/>
        </p:nvCxnSpPr>
        <p:spPr>
          <a:xfrm>
            <a:off x="4721087" y="-38762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777" r:id="rId8"/>
    <p:sldLayoutId id="2147483783" r:id="rId9"/>
    <p:sldLayoutId id="2147483784" r:id="rId10"/>
    <p:sldLayoutId id="2147483786" r:id="rId11"/>
    <p:sldLayoutId id="2147483785" r:id="rId12"/>
    <p:sldLayoutId id="2147483788" r:id="rId13"/>
    <p:sldLayoutId id="2147483787" r:id="rId14"/>
    <p:sldLayoutId id="2147483650" r:id="rId15"/>
    <p:sldLayoutId id="2147483764" r:id="rId16"/>
    <p:sldLayoutId id="2147483713" r:id="rId17"/>
    <p:sldLayoutId id="2147483765" r:id="rId18"/>
    <p:sldLayoutId id="2147483652" r:id="rId19"/>
    <p:sldLayoutId id="2147483718" r:id="rId20"/>
    <p:sldLayoutId id="2147483651" r:id="rId21"/>
    <p:sldLayoutId id="2147483708" r:id="rId22"/>
    <p:sldLayoutId id="2147483734" r:id="rId23"/>
    <p:sldLayoutId id="2147483712" r:id="rId24"/>
    <p:sldLayoutId id="2147483735" r:id="rId25"/>
    <p:sldLayoutId id="2147483720" r:id="rId26"/>
    <p:sldLayoutId id="2147483736" r:id="rId27"/>
    <p:sldLayoutId id="2147483655" r:id="rId28"/>
    <p:sldLayoutId id="2147483802" r:id="rId29"/>
    <p:sldLayoutId id="2147483726" r:id="rId30"/>
    <p:sldLayoutId id="2147483727" r:id="rId31"/>
    <p:sldLayoutId id="2147483670" r:id="rId32"/>
    <p:sldLayoutId id="2147483737" r:id="rId33"/>
    <p:sldLayoutId id="2147483702" r:id="rId34"/>
    <p:sldLayoutId id="2147483738" r:id="rId35"/>
    <p:sldLayoutId id="2147483721" r:id="rId36"/>
    <p:sldLayoutId id="2147483739" r:id="rId37"/>
    <p:sldLayoutId id="2147483767" r:id="rId38"/>
    <p:sldLayoutId id="2147483770" r:id="rId39"/>
    <p:sldLayoutId id="2147483772" r:id="rId40"/>
    <p:sldLayoutId id="2147483789" r:id="rId41"/>
    <p:sldLayoutId id="2147483790" r:id="rId42"/>
    <p:sldLayoutId id="2147483791" r:id="rId43"/>
    <p:sldLayoutId id="2147483656" r:id="rId44"/>
    <p:sldLayoutId id="2147483657" r:id="rId45"/>
    <p:sldLayoutId id="2147483803" r:id="rId46"/>
    <p:sldLayoutId id="2147483804" r:id="rId47"/>
    <p:sldLayoutId id="2147483805" r:id="rId48"/>
    <p:sldLayoutId id="2147483806" r:id="rId49"/>
    <p:sldLayoutId id="2147483807" r:id="rId50"/>
    <p:sldLayoutId id="2147483808" r:id="rId51"/>
    <p:sldLayoutId id="2147483658" r:id="rId52"/>
    <p:sldLayoutId id="2147483659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>
                <a:latin typeface="Calibri"/>
                <a:cs typeface="Calibri"/>
              </a:rPr>
              <a:t>Alueellinen opiskeluhuollon yhteistyöryhmä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Calibri Light"/>
                <a:cs typeface="Calibri Light"/>
              </a:rPr>
              <a:t>Marjukka Laakso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6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6DDB9ED-FAEE-7BE5-1627-751D0A06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17.4.2023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C02C242-7AD7-F2C9-8AAE-4A36738D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2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7566323-04C9-CDE0-B77E-B33356D7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7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5A6643E-81AD-1D45-8BCC-85B36E9A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17.4.2023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9E47FEF-4ADD-AEB4-7278-114BC8B3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3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6173D31-7CCC-64D0-F8E4-81568C13B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530"/>
            <a:ext cx="12192000" cy="667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1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99426-FF62-F44A-04C7-1E8FD031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827333"/>
          </a:xfrm>
        </p:spPr>
        <p:txBody>
          <a:bodyPr/>
          <a:lstStyle/>
          <a:p>
            <a:r>
              <a:rPr lang="en-US" b="1" dirty="0" err="1">
                <a:latin typeface="Calibri"/>
                <a:cs typeface="Calibri"/>
              </a:rPr>
              <a:t>Missä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mennään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nyt</a:t>
            </a:r>
            <a:endParaRPr lang="en-US" b="1" dirty="0" err="1"/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87E0CD8D-557A-8034-2732-AD275032EAC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9965" y="1605133"/>
          <a:ext cx="10260000" cy="4391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0593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2BA5D-80FA-AC48-E53D-1EBBDC5BB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174049"/>
            <a:ext cx="10260000" cy="573333"/>
          </a:xfrm>
        </p:spPr>
        <p:txBody>
          <a:bodyPr>
            <a:normAutofit fontScale="90000"/>
          </a:bodyPr>
          <a:lstStyle/>
          <a:p>
            <a:r>
              <a:rPr lang="en-US" b="1" err="1">
                <a:latin typeface="Calibri"/>
                <a:cs typeface="Calibri"/>
              </a:rPr>
              <a:t>Ryhmän</a:t>
            </a:r>
            <a:r>
              <a:rPr lang="en-US" b="1">
                <a:latin typeface="Calibri"/>
                <a:cs typeface="Calibri"/>
              </a:rPr>
              <a:t> </a:t>
            </a:r>
            <a:r>
              <a:rPr lang="en-US" b="1" err="1">
                <a:latin typeface="Calibri"/>
                <a:cs typeface="Calibri"/>
              </a:rPr>
              <a:t>jäsenet</a:t>
            </a:r>
            <a:r>
              <a:rPr lang="en-US" b="1">
                <a:latin typeface="Calibri"/>
                <a:cs typeface="Calibri"/>
              </a:rPr>
              <a:t> /</a:t>
            </a:r>
            <a:r>
              <a:rPr lang="en-US" b="1" err="1">
                <a:latin typeface="Calibri"/>
                <a:cs typeface="Calibri"/>
              </a:rPr>
              <a:t>vakehyvasta</a:t>
            </a:r>
            <a:endParaRPr lang="en-US" b="1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0D8D4-1DAC-10F7-0252-991A7A045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097133"/>
            <a:ext cx="10260000" cy="4899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+mj-lt"/>
                <a:cs typeface="Calibri Light"/>
              </a:rPr>
              <a:t>Mirja Varis, </a:t>
            </a:r>
            <a:r>
              <a:rPr lang="en-US" sz="2400" dirty="0" err="1">
                <a:latin typeface="+mj-lt"/>
                <a:cs typeface="Calibri Light"/>
              </a:rPr>
              <a:t>puheenjohtaja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  <a:cs typeface="Calibri Light"/>
              </a:rPr>
              <a:t>Marjukka Laakso, </a:t>
            </a:r>
            <a:r>
              <a:rPr lang="en-US" sz="2400" dirty="0" err="1">
                <a:latin typeface="+mj-lt"/>
                <a:cs typeface="Calibri Light"/>
              </a:rPr>
              <a:t>sihteeri</a:t>
            </a:r>
            <a:endParaRPr lang="en-US" sz="2400" dirty="0">
              <a:latin typeface="+mj-lt"/>
              <a:cs typeface="Calibri Light"/>
            </a:endParaRPr>
          </a:p>
          <a:p>
            <a:r>
              <a:rPr lang="en-US" sz="2400" dirty="0">
                <a:latin typeface="+mj-lt"/>
                <a:cs typeface="Calibri Light"/>
              </a:rPr>
              <a:t>Riina Hell</a:t>
            </a:r>
          </a:p>
          <a:p>
            <a:r>
              <a:rPr lang="en-US" sz="2400" dirty="0">
                <a:latin typeface="+mj-lt"/>
                <a:cs typeface="Calibri Light"/>
              </a:rPr>
              <a:t>Harri Myllyniemi</a:t>
            </a:r>
          </a:p>
          <a:p>
            <a:r>
              <a:rPr lang="en-US" sz="2400" b="1" u="sng" dirty="0" err="1">
                <a:latin typeface="+mj-lt"/>
                <a:cs typeface="Calibri Light"/>
              </a:rPr>
              <a:t>Nimetään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esi</a:t>
            </a:r>
            <a:r>
              <a:rPr lang="en-US" sz="2400" b="1" u="sng" dirty="0">
                <a:latin typeface="+mj-lt"/>
                <a:cs typeface="Calibri Light"/>
              </a:rPr>
              <a:t>-ja </a:t>
            </a:r>
            <a:r>
              <a:rPr lang="en-US" sz="2400" b="1" u="sng" dirty="0" err="1">
                <a:latin typeface="+mj-lt"/>
                <a:cs typeface="Calibri Light"/>
              </a:rPr>
              <a:t>perusopetuksen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oppilashuollon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tehtäväalueelta</a:t>
            </a:r>
            <a:r>
              <a:rPr lang="en-US" sz="2400" b="1" u="sng" dirty="0">
                <a:latin typeface="+mj-lt"/>
                <a:cs typeface="Calibri Light"/>
              </a:rPr>
              <a:t>: </a:t>
            </a:r>
          </a:p>
          <a:p>
            <a:r>
              <a:rPr lang="en-US" sz="2400" dirty="0">
                <a:latin typeface="+mj-lt"/>
                <a:cs typeface="Calibri Light"/>
              </a:rPr>
              <a:t>Sari Niemi, </a:t>
            </a:r>
            <a:r>
              <a:rPr lang="en-US" sz="2400" dirty="0" err="1">
                <a:latin typeface="+mj-lt"/>
                <a:cs typeface="Calibri Light"/>
              </a:rPr>
              <a:t>kuraattorien</a:t>
            </a:r>
            <a:r>
              <a:rPr lang="en-US" sz="2400" dirty="0">
                <a:latin typeface="+mj-lt"/>
                <a:cs typeface="Calibri Light"/>
              </a:rPr>
              <a:t> ja </a:t>
            </a:r>
            <a:r>
              <a:rPr lang="en-US" sz="2400" dirty="0" err="1">
                <a:latin typeface="+mj-lt"/>
                <a:cs typeface="Calibri Light"/>
              </a:rPr>
              <a:t>psykologien</a:t>
            </a:r>
            <a:r>
              <a:rPr lang="en-US" sz="2400" dirty="0">
                <a:latin typeface="+mj-lt"/>
                <a:cs typeface="Calibri Light"/>
              </a:rPr>
              <a:t> </a:t>
            </a:r>
            <a:r>
              <a:rPr lang="en-US" sz="2400" dirty="0" err="1">
                <a:latin typeface="+mj-lt"/>
                <a:cs typeface="Calibri Light"/>
              </a:rPr>
              <a:t>esihenkilö</a:t>
            </a:r>
            <a:r>
              <a:rPr lang="en-US" sz="2400" dirty="0">
                <a:latin typeface="+mj-lt"/>
                <a:cs typeface="Calibri Light"/>
              </a:rPr>
              <a:t> </a:t>
            </a:r>
            <a:r>
              <a:rPr lang="en-US" sz="2400" dirty="0" err="1">
                <a:latin typeface="+mj-lt"/>
                <a:cs typeface="Calibri Light"/>
              </a:rPr>
              <a:t>varhaiskasvatuksessa</a:t>
            </a:r>
            <a:r>
              <a:rPr lang="en-US" sz="2400" dirty="0">
                <a:latin typeface="+mj-lt"/>
                <a:cs typeface="Calibri Light"/>
              </a:rPr>
              <a:t> ja </a:t>
            </a:r>
            <a:r>
              <a:rPr lang="en-US" sz="2400" dirty="0" err="1">
                <a:latin typeface="+mj-lt"/>
                <a:cs typeface="Calibri Light"/>
              </a:rPr>
              <a:t>esiopetuksessa</a:t>
            </a:r>
            <a:r>
              <a:rPr lang="en-US" sz="2400" dirty="0">
                <a:latin typeface="+mj-lt"/>
                <a:cs typeface="Calibri Light"/>
              </a:rPr>
              <a:t> 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  <a:cs typeface="Calibri Light"/>
              </a:rPr>
              <a:t>Elina </a:t>
            </a:r>
            <a:r>
              <a:rPr lang="en-US" sz="2400" dirty="0" err="1">
                <a:latin typeface="+mj-lt"/>
                <a:cs typeface="Calibri Light"/>
              </a:rPr>
              <a:t>Loijas</a:t>
            </a:r>
            <a:r>
              <a:rPr lang="en-US" sz="2400" dirty="0">
                <a:latin typeface="+mj-lt"/>
                <a:cs typeface="Calibri Light"/>
              </a:rPr>
              <a:t> </a:t>
            </a:r>
            <a:r>
              <a:rPr lang="en-US" sz="2400" dirty="0" err="1">
                <a:latin typeface="+mj-lt"/>
                <a:cs typeface="Calibri Light"/>
              </a:rPr>
              <a:t>eo+po</a:t>
            </a:r>
            <a:r>
              <a:rPr lang="en-US" sz="2400" dirty="0">
                <a:latin typeface="+mj-lt"/>
                <a:cs typeface="Calibri Light"/>
              </a:rPr>
              <a:t>- </a:t>
            </a:r>
            <a:r>
              <a:rPr lang="en-US" sz="2400" dirty="0" err="1">
                <a:latin typeface="+mj-lt"/>
                <a:cs typeface="Calibri Light"/>
              </a:rPr>
              <a:t>terveydenhoitaja</a:t>
            </a:r>
            <a:endParaRPr lang="en-US" sz="2400" dirty="0">
              <a:latin typeface="+mj-lt"/>
            </a:endParaRPr>
          </a:p>
          <a:p>
            <a:r>
              <a:rPr lang="en-US" sz="2400" b="1" u="sng" dirty="0" err="1">
                <a:latin typeface="+mj-lt"/>
                <a:cs typeface="Calibri Light"/>
              </a:rPr>
              <a:t>Nimetään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toisen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asteen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opiskeluhuollon</a:t>
            </a:r>
            <a:r>
              <a:rPr lang="en-US" sz="2400" b="1" u="sng" dirty="0">
                <a:latin typeface="+mj-lt"/>
                <a:cs typeface="Calibri Light"/>
              </a:rPr>
              <a:t> </a:t>
            </a:r>
            <a:r>
              <a:rPr lang="en-US" sz="2400" b="1" u="sng" dirty="0" err="1">
                <a:latin typeface="+mj-lt"/>
                <a:cs typeface="Calibri Light"/>
              </a:rPr>
              <a:t>tehtäväalueelta</a:t>
            </a:r>
            <a:r>
              <a:rPr lang="en-US" sz="2400" b="1" u="sng" dirty="0">
                <a:latin typeface="+mj-lt"/>
                <a:cs typeface="Calibri Light"/>
              </a:rPr>
              <a:t>:</a:t>
            </a:r>
          </a:p>
          <a:p>
            <a:r>
              <a:rPr lang="fi-FI" sz="2400" i="0" dirty="0">
                <a:effectLst/>
                <a:latin typeface="+mj-lt"/>
              </a:rPr>
              <a:t>Roope Ahonen </a:t>
            </a:r>
            <a:r>
              <a:rPr lang="fi-FI" sz="2400" b="0" i="0" dirty="0">
                <a:effectLst/>
                <a:latin typeface="+mj-lt"/>
              </a:rPr>
              <a:t>toisen asteen kuraattori</a:t>
            </a:r>
            <a:endParaRPr lang="fi-FI" sz="2400" i="0" dirty="0">
              <a:effectLst/>
              <a:latin typeface="+mj-lt"/>
            </a:endParaRPr>
          </a:p>
          <a:p>
            <a:r>
              <a:rPr lang="fi-FI" sz="2400" i="0" dirty="0">
                <a:effectLst/>
                <a:latin typeface="+mj-lt"/>
              </a:rPr>
              <a:t>Johanna Saariluoma </a:t>
            </a:r>
            <a:r>
              <a:rPr lang="fi-FI" sz="2400" b="0" i="0" dirty="0">
                <a:effectLst/>
                <a:latin typeface="+mj-lt"/>
              </a:rPr>
              <a:t>toisen asteen psykologien esihenkilö</a:t>
            </a:r>
            <a:endParaRPr lang="en-US" sz="2400" dirty="0">
              <a:latin typeface="+mj-lt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75357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DAA94-E060-AF27-3DF6-420CAA2324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latin typeface="Calibri"/>
                <a:cs typeface="Calibri"/>
              </a:rPr>
              <a:t>Kiitos!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3294074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4" ma:contentTypeDescription="Create a new document." ma:contentTypeScope="" ma:versionID="d77229d5462ec64367e14db26a9e45e1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8732dcc190962e589482e70ea7560e0f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47E153-9E63-4800-B50F-8D6327B2836E}">
  <ds:schemaRefs>
    <ds:schemaRef ds:uri="http://schemas.microsoft.com/office/2006/metadata/properties"/>
    <ds:schemaRef ds:uri="94721fe5-4d4b-4c08-a2f6-240d6e49fd4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59ca6f28-12e7-461b-ba3a-640e2f70422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B766FF-544B-4231-9FEA-9E94D90737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04334a-7a6e-4263-9609-0d242ca1ee47"/>
    <ds:schemaRef ds:uri="12d2ee93-6a61-4c93-b8d3-946151f18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102</Words>
  <Application>Microsoft Office PowerPoint</Application>
  <PresentationFormat>Laajakuva</PresentationFormat>
  <Paragraphs>24</Paragraphs>
  <Slides>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6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Pääotsikot</vt:lpstr>
      <vt:lpstr>Sisällöt</vt:lpstr>
      <vt:lpstr>Väliotsikot</vt:lpstr>
      <vt:lpstr>Sitaatit</vt:lpstr>
      <vt:lpstr>Kiitos</vt:lpstr>
      <vt:lpstr>TULsote_ja_rakenneuudistus</vt:lpstr>
      <vt:lpstr>Alueellinen opiskeluhuollon yhteistyöryhmä</vt:lpstr>
      <vt:lpstr>PowerPoint-esitys</vt:lpstr>
      <vt:lpstr>PowerPoint-esitys</vt:lpstr>
      <vt:lpstr>Missä mennään nyt</vt:lpstr>
      <vt:lpstr>Ryhmän jäsenet /vakehyvasta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lastModifiedBy>Laakso Marjukka</cp:lastModifiedBy>
  <cp:revision>4</cp:revision>
  <dcterms:created xsi:type="dcterms:W3CDTF">2023-02-07T09:28:02Z</dcterms:created>
  <dcterms:modified xsi:type="dcterms:W3CDTF">2023-04-17T09:40:40Z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